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20577175" cy="304847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8" d="100"/>
          <a:sy n="18" d="100"/>
        </p:scale>
        <p:origin x="2040" y="1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omtee\Downloads\Book1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sz="1800" dirty="0"/>
              <a:t>Chart </a:t>
            </a:r>
            <a:r>
              <a:rPr lang="fr-FR" sz="1800" dirty="0" err="1"/>
              <a:t>Title</a:t>
            </a:r>
            <a:r>
              <a:rPr lang="fr-FR" sz="1800" dirty="0"/>
              <a:t> </a:t>
            </a:r>
            <a:r>
              <a:rPr lang="fr-FR" sz="1800" dirty="0" err="1"/>
              <a:t>gegge</a:t>
            </a:r>
            <a:r>
              <a:rPr lang="fr-FR" sz="1800" dirty="0"/>
              <a:t> </a:t>
            </a:r>
            <a:r>
              <a:rPr lang="fr-FR" sz="1800" dirty="0" err="1"/>
              <a:t>ororo</a:t>
            </a:r>
            <a:endParaRPr lang="fr-FR" sz="1800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gfggfh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Sheet1!$B$1:$E$1</c:f>
              <c:strCache>
                <c:ptCount val="4"/>
                <c:pt idx="0">
                  <c:v>00 - 10</c:v>
                </c:pt>
                <c:pt idx="1">
                  <c:v>11 - 20</c:v>
                </c:pt>
                <c:pt idx="2">
                  <c:v>21 -  30</c:v>
                </c:pt>
                <c:pt idx="3">
                  <c:v>31 - 40</c:v>
                </c:pt>
              </c:strCache>
            </c:strRef>
          </c:cat>
          <c:val>
            <c:numRef>
              <c:f>Sheet1!$B$2:$E$2</c:f>
              <c:numCache>
                <c:formatCode>General</c:formatCode>
                <c:ptCount val="4"/>
                <c:pt idx="0">
                  <c:v>2</c:v>
                </c:pt>
                <c:pt idx="1">
                  <c:v>7</c:v>
                </c:pt>
                <c:pt idx="2">
                  <c:v>2</c:v>
                </c:pt>
                <c:pt idx="3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1FC-415D-9E0B-B0133FF1389B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hfkbs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Sheet1!$B$1:$E$1</c:f>
              <c:strCache>
                <c:ptCount val="4"/>
                <c:pt idx="0">
                  <c:v>00 - 10</c:v>
                </c:pt>
                <c:pt idx="1">
                  <c:v>11 - 20</c:v>
                </c:pt>
                <c:pt idx="2">
                  <c:v>21 -  30</c:v>
                </c:pt>
                <c:pt idx="3">
                  <c:v>31 - 40</c:v>
                </c:pt>
              </c:strCache>
            </c:strRef>
          </c:cat>
          <c:val>
            <c:numRef>
              <c:f>Sheet1!$B$3:$E$3</c:f>
              <c:numCache>
                <c:formatCode>General</c:formatCode>
                <c:ptCount val="4"/>
                <c:pt idx="0">
                  <c:v>4</c:v>
                </c:pt>
                <c:pt idx="1">
                  <c:v>5</c:v>
                </c:pt>
                <c:pt idx="2">
                  <c:v>7</c:v>
                </c:pt>
                <c:pt idx="3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1FC-415D-9E0B-B0133FF1389B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itnéfh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Sheet1!$B$1:$E$1</c:f>
              <c:strCache>
                <c:ptCount val="4"/>
                <c:pt idx="0">
                  <c:v>00 - 10</c:v>
                </c:pt>
                <c:pt idx="1">
                  <c:v>11 - 20</c:v>
                </c:pt>
                <c:pt idx="2">
                  <c:v>21 -  30</c:v>
                </c:pt>
                <c:pt idx="3">
                  <c:v>31 - 40</c:v>
                </c:pt>
              </c:strCache>
            </c:strRef>
          </c:cat>
          <c:val>
            <c:numRef>
              <c:f>Sheet1!$B$4:$E$4</c:f>
              <c:numCache>
                <c:formatCode>General</c:formatCode>
                <c:ptCount val="4"/>
                <c:pt idx="0">
                  <c:v>25</c:v>
                </c:pt>
                <c:pt idx="1">
                  <c:v>24</c:v>
                </c:pt>
                <c:pt idx="2">
                  <c:v>22</c:v>
                </c:pt>
                <c:pt idx="3">
                  <c:v>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1FC-415D-9E0B-B0133FF1389B}"/>
            </c:ext>
          </c:extLst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d mmf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Sheet1!$B$1:$E$1</c:f>
              <c:strCache>
                <c:ptCount val="4"/>
                <c:pt idx="0">
                  <c:v>00 - 10</c:v>
                </c:pt>
                <c:pt idx="1">
                  <c:v>11 - 20</c:v>
                </c:pt>
                <c:pt idx="2">
                  <c:v>21 -  30</c:v>
                </c:pt>
                <c:pt idx="3">
                  <c:v>31 - 40</c:v>
                </c:pt>
              </c:strCache>
            </c:strRef>
          </c:cat>
          <c:val>
            <c:numRef>
              <c:f>Sheet1!$B$5:$E$5</c:f>
              <c:numCache>
                <c:formatCode>General</c:formatCode>
                <c:ptCount val="4"/>
                <c:pt idx="0">
                  <c:v>21</c:v>
                </c:pt>
                <c:pt idx="1">
                  <c:v>77</c:v>
                </c:pt>
                <c:pt idx="2">
                  <c:v>25</c:v>
                </c:pt>
                <c:pt idx="3">
                  <c:v>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1FC-415D-9E0B-B0133FF138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59127711"/>
        <c:axId val="359128127"/>
      </c:barChart>
      <c:catAx>
        <c:axId val="3591277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359128127"/>
        <c:crosses val="autoZero"/>
        <c:auto val="1"/>
        <c:lblAlgn val="ctr"/>
        <c:lblOffset val="100"/>
        <c:noMultiLvlLbl val="0"/>
      </c:catAx>
      <c:valAx>
        <c:axId val="35912812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35912771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sz="1800" dirty="0"/>
              <a:t>Chart </a:t>
            </a:r>
            <a:r>
              <a:rPr lang="fr-FR" sz="1800" dirty="0" err="1"/>
              <a:t>Title</a:t>
            </a:r>
            <a:r>
              <a:rPr lang="fr-FR" sz="1800" dirty="0"/>
              <a:t> </a:t>
            </a:r>
            <a:r>
              <a:rPr lang="fr-FR" sz="1800" dirty="0" err="1"/>
              <a:t>fhffkooa</a:t>
            </a:r>
            <a:endParaRPr lang="fr-FR" sz="1800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scatterChart>
        <c:scatterStyle val="smoothMarker"/>
        <c:varyColors val="0"/>
        <c:ser>
          <c:idx val="0"/>
          <c:order val="0"/>
          <c:tx>
            <c:strRef>
              <c:f>Sheet1!$A$4</c:f>
              <c:strCache>
                <c:ptCount val="1"/>
                <c:pt idx="0">
                  <c:v>ggfhf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Sheet1!$B$3:$E$3</c:f>
              <c:numCache>
                <c:formatCode>General</c:formatCode>
                <c:ptCount val="4"/>
                <c:pt idx="0">
                  <c:v>0</c:v>
                </c:pt>
                <c:pt idx="1">
                  <c:v>25</c:v>
                </c:pt>
                <c:pt idx="2">
                  <c:v>50</c:v>
                </c:pt>
                <c:pt idx="3">
                  <c:v>75</c:v>
                </c:pt>
              </c:numCache>
            </c:numRef>
          </c:xVal>
          <c:yVal>
            <c:numRef>
              <c:f>Sheet1!$B$4:$E$4</c:f>
              <c:numCache>
                <c:formatCode>General</c:formatCode>
                <c:ptCount val="4"/>
                <c:pt idx="0">
                  <c:v>3</c:v>
                </c:pt>
                <c:pt idx="1">
                  <c:v>4</c:v>
                </c:pt>
                <c:pt idx="2">
                  <c:v>5</c:v>
                </c:pt>
                <c:pt idx="3">
                  <c:v>4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8B6A-48B7-BA76-525846E4E74A}"/>
            </c:ext>
          </c:extLst>
        </c:ser>
        <c:ser>
          <c:idx val="1"/>
          <c:order val="1"/>
          <c:tx>
            <c:strRef>
              <c:f>Sheet1!$A$5</c:f>
              <c:strCache>
                <c:ptCount val="1"/>
                <c:pt idx="0">
                  <c:v>hhfi</c:v>
                </c:pt>
              </c:strCache>
            </c:strRef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numRef>
              <c:f>Sheet1!$B$3:$E$3</c:f>
              <c:numCache>
                <c:formatCode>General</c:formatCode>
                <c:ptCount val="4"/>
                <c:pt idx="0">
                  <c:v>0</c:v>
                </c:pt>
                <c:pt idx="1">
                  <c:v>25</c:v>
                </c:pt>
                <c:pt idx="2">
                  <c:v>50</c:v>
                </c:pt>
                <c:pt idx="3">
                  <c:v>75</c:v>
                </c:pt>
              </c:numCache>
            </c:numRef>
          </c:xVal>
          <c:yVal>
            <c:numRef>
              <c:f>Sheet1!$B$5:$E$5</c:f>
              <c:numCache>
                <c:formatCode>General</c:formatCode>
                <c:ptCount val="4"/>
                <c:pt idx="0">
                  <c:v>4</c:v>
                </c:pt>
                <c:pt idx="1">
                  <c:v>2</c:v>
                </c:pt>
                <c:pt idx="2">
                  <c:v>5</c:v>
                </c:pt>
                <c:pt idx="3">
                  <c:v>4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8B6A-48B7-BA76-525846E4E74A}"/>
            </c:ext>
          </c:extLst>
        </c:ser>
        <c:ser>
          <c:idx val="2"/>
          <c:order val="2"/>
          <c:tx>
            <c:strRef>
              <c:f>Sheet1!$A$6</c:f>
              <c:strCache>
                <c:ptCount val="1"/>
                <c:pt idx="0">
                  <c:v>eefs</c:v>
                </c:pt>
              </c:strCache>
            </c:strRef>
          </c:tx>
          <c:spPr>
            <a:ln w="19050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xVal>
            <c:numRef>
              <c:f>Sheet1!$B$3:$E$3</c:f>
              <c:numCache>
                <c:formatCode>General</c:formatCode>
                <c:ptCount val="4"/>
                <c:pt idx="0">
                  <c:v>0</c:v>
                </c:pt>
                <c:pt idx="1">
                  <c:v>25</c:v>
                </c:pt>
                <c:pt idx="2">
                  <c:v>50</c:v>
                </c:pt>
                <c:pt idx="3">
                  <c:v>75</c:v>
                </c:pt>
              </c:numCache>
            </c:numRef>
          </c:xVal>
          <c:yVal>
            <c:numRef>
              <c:f>Sheet1!$B$6:$E$6</c:f>
              <c:numCache>
                <c:formatCode>General</c:formatCode>
                <c:ptCount val="4"/>
                <c:pt idx="0">
                  <c:v>6</c:v>
                </c:pt>
                <c:pt idx="1">
                  <c:v>8</c:v>
                </c:pt>
                <c:pt idx="2">
                  <c:v>7</c:v>
                </c:pt>
                <c:pt idx="3">
                  <c:v>8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8B6A-48B7-BA76-525846E4E74A}"/>
            </c:ext>
          </c:extLst>
        </c:ser>
        <c:ser>
          <c:idx val="3"/>
          <c:order val="3"/>
          <c:tx>
            <c:strRef>
              <c:f>Sheet1!$A$7</c:f>
              <c:strCache>
                <c:ptCount val="1"/>
                <c:pt idx="0">
                  <c:v>fofo</c:v>
                </c:pt>
              </c:strCache>
            </c:strRef>
          </c:tx>
          <c:spPr>
            <a:ln w="19050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xVal>
            <c:numRef>
              <c:f>Sheet1!$B$3:$E$3</c:f>
              <c:numCache>
                <c:formatCode>General</c:formatCode>
                <c:ptCount val="4"/>
                <c:pt idx="0">
                  <c:v>0</c:v>
                </c:pt>
                <c:pt idx="1">
                  <c:v>25</c:v>
                </c:pt>
                <c:pt idx="2">
                  <c:v>50</c:v>
                </c:pt>
                <c:pt idx="3">
                  <c:v>75</c:v>
                </c:pt>
              </c:numCache>
            </c:numRef>
          </c:xVal>
          <c:yVal>
            <c:numRef>
              <c:f>Sheet1!$B$7:$E$7</c:f>
              <c:numCache>
                <c:formatCode>General</c:formatCode>
                <c:ptCount val="4"/>
                <c:pt idx="0">
                  <c:v>4</c:v>
                </c:pt>
                <c:pt idx="1">
                  <c:v>3</c:v>
                </c:pt>
                <c:pt idx="2">
                  <c:v>4</c:v>
                </c:pt>
                <c:pt idx="3">
                  <c:v>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3-8B6A-48B7-BA76-525846E4E7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82624336"/>
        <c:axId val="782638480"/>
      </c:scatterChart>
      <c:valAx>
        <c:axId val="78262433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782638480"/>
        <c:crosses val="autoZero"/>
        <c:crossBetween val="midCat"/>
      </c:valAx>
      <c:valAx>
        <c:axId val="7826384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782624336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43288" y="4989059"/>
            <a:ext cx="17490599" cy="10613214"/>
          </a:xfrm>
        </p:spPr>
        <p:txBody>
          <a:bodyPr anchor="b"/>
          <a:lstStyle>
            <a:lvl1pPr algn="ctr">
              <a:defRPr sz="13502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72147" y="16011560"/>
            <a:ext cx="15432881" cy="7360092"/>
          </a:xfrm>
        </p:spPr>
        <p:txBody>
          <a:bodyPr/>
          <a:lstStyle>
            <a:lvl1pPr marL="0" indent="0" algn="ctr">
              <a:buNone/>
              <a:defRPr sz="5401"/>
            </a:lvl1pPr>
            <a:lvl2pPr marL="1028837" indent="0" algn="ctr">
              <a:buNone/>
              <a:defRPr sz="4501"/>
            </a:lvl2pPr>
            <a:lvl3pPr marL="2057674" indent="0" algn="ctr">
              <a:buNone/>
              <a:defRPr sz="4051"/>
            </a:lvl3pPr>
            <a:lvl4pPr marL="3086511" indent="0" algn="ctr">
              <a:buNone/>
              <a:defRPr sz="3600"/>
            </a:lvl4pPr>
            <a:lvl5pPr marL="4115349" indent="0" algn="ctr">
              <a:buNone/>
              <a:defRPr sz="3600"/>
            </a:lvl5pPr>
            <a:lvl6pPr marL="5144186" indent="0" algn="ctr">
              <a:buNone/>
              <a:defRPr sz="3600"/>
            </a:lvl6pPr>
            <a:lvl7pPr marL="6173023" indent="0" algn="ctr">
              <a:buNone/>
              <a:defRPr sz="3600"/>
            </a:lvl7pPr>
            <a:lvl8pPr marL="7201860" indent="0" algn="ctr">
              <a:buNone/>
              <a:defRPr sz="3600"/>
            </a:lvl8pPr>
            <a:lvl9pPr marL="8230697" indent="0" algn="ctr">
              <a:buNone/>
              <a:defRPr sz="3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FF02A-EE46-4C91-B815-0BF861B53E7E}" type="datetimeFigureOut">
              <a:rPr lang="fr-FR" smtClean="0"/>
              <a:t>13/04/2024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C27B-83BC-4BBA-BA93-9BBC8F95ACD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69429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FF02A-EE46-4C91-B815-0BF861B53E7E}" type="datetimeFigureOut">
              <a:rPr lang="fr-FR" smtClean="0"/>
              <a:t>13/04/2024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C27B-83BC-4BBA-BA93-9BBC8F95ACD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58759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4725542" y="1623031"/>
            <a:ext cx="4436953" cy="2583442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14682" y="1623031"/>
            <a:ext cx="13053645" cy="2583442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FF02A-EE46-4C91-B815-0BF861B53E7E}" type="datetimeFigureOut">
              <a:rPr lang="fr-FR" smtClean="0"/>
              <a:t>13/04/2024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C27B-83BC-4BBA-BA93-9BBC8F95ACD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909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FF02A-EE46-4C91-B815-0BF861B53E7E}" type="datetimeFigureOut">
              <a:rPr lang="fr-FR" smtClean="0"/>
              <a:t>13/04/2024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C27B-83BC-4BBA-BA93-9BBC8F95ACD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0739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3965" y="7600030"/>
            <a:ext cx="17747813" cy="12680812"/>
          </a:xfrm>
        </p:spPr>
        <p:txBody>
          <a:bodyPr anchor="b"/>
          <a:lstStyle>
            <a:lvl1pPr>
              <a:defRPr sz="13502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03965" y="20400807"/>
            <a:ext cx="17747813" cy="6668540"/>
          </a:xfrm>
        </p:spPr>
        <p:txBody>
          <a:bodyPr/>
          <a:lstStyle>
            <a:lvl1pPr marL="0" indent="0">
              <a:buNone/>
              <a:defRPr sz="5401">
                <a:solidFill>
                  <a:schemeClr val="tx1"/>
                </a:solidFill>
              </a:defRPr>
            </a:lvl1pPr>
            <a:lvl2pPr marL="1028837" indent="0">
              <a:buNone/>
              <a:defRPr sz="4501">
                <a:solidFill>
                  <a:schemeClr val="tx1">
                    <a:tint val="75000"/>
                  </a:schemeClr>
                </a:solidFill>
              </a:defRPr>
            </a:lvl2pPr>
            <a:lvl3pPr marL="2057674" indent="0">
              <a:buNone/>
              <a:defRPr sz="4051">
                <a:solidFill>
                  <a:schemeClr val="tx1">
                    <a:tint val="75000"/>
                  </a:schemeClr>
                </a:solidFill>
              </a:defRPr>
            </a:lvl3pPr>
            <a:lvl4pPr marL="3086511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4pPr>
            <a:lvl5pPr marL="4115349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5pPr>
            <a:lvl6pPr marL="5144186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6pPr>
            <a:lvl7pPr marL="6173023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7pPr>
            <a:lvl8pPr marL="720186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8pPr>
            <a:lvl9pPr marL="8230697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FF02A-EE46-4C91-B815-0BF861B53E7E}" type="datetimeFigureOut">
              <a:rPr lang="fr-FR" smtClean="0"/>
              <a:t>13/04/2024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C27B-83BC-4BBA-BA93-9BBC8F95ACD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97450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14681" y="8115157"/>
            <a:ext cx="8745299" cy="1934230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195" y="8115157"/>
            <a:ext cx="8745299" cy="1934230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FF02A-EE46-4C91-B815-0BF861B53E7E}" type="datetimeFigureOut">
              <a:rPr lang="fr-FR" smtClean="0"/>
              <a:t>13/04/2024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C27B-83BC-4BBA-BA93-9BBC8F95ACD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61121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7361" y="1623038"/>
            <a:ext cx="17747813" cy="589231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7363" y="7473003"/>
            <a:ext cx="8705108" cy="3662403"/>
          </a:xfrm>
        </p:spPr>
        <p:txBody>
          <a:bodyPr anchor="b"/>
          <a:lstStyle>
            <a:lvl1pPr marL="0" indent="0">
              <a:buNone/>
              <a:defRPr sz="5401" b="1"/>
            </a:lvl1pPr>
            <a:lvl2pPr marL="1028837" indent="0">
              <a:buNone/>
              <a:defRPr sz="4501" b="1"/>
            </a:lvl2pPr>
            <a:lvl3pPr marL="2057674" indent="0">
              <a:buNone/>
              <a:defRPr sz="4051" b="1"/>
            </a:lvl3pPr>
            <a:lvl4pPr marL="3086511" indent="0">
              <a:buNone/>
              <a:defRPr sz="3600" b="1"/>
            </a:lvl4pPr>
            <a:lvl5pPr marL="4115349" indent="0">
              <a:buNone/>
              <a:defRPr sz="3600" b="1"/>
            </a:lvl5pPr>
            <a:lvl6pPr marL="5144186" indent="0">
              <a:buNone/>
              <a:defRPr sz="3600" b="1"/>
            </a:lvl6pPr>
            <a:lvl7pPr marL="6173023" indent="0">
              <a:buNone/>
              <a:defRPr sz="3600" b="1"/>
            </a:lvl7pPr>
            <a:lvl8pPr marL="7201860" indent="0">
              <a:buNone/>
              <a:defRPr sz="3600" b="1"/>
            </a:lvl8pPr>
            <a:lvl9pPr marL="8230697" indent="0">
              <a:buNone/>
              <a:defRPr sz="3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17363" y="11135406"/>
            <a:ext cx="8705108" cy="1637850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417196" y="7473003"/>
            <a:ext cx="8747980" cy="3662403"/>
          </a:xfrm>
        </p:spPr>
        <p:txBody>
          <a:bodyPr anchor="b"/>
          <a:lstStyle>
            <a:lvl1pPr marL="0" indent="0">
              <a:buNone/>
              <a:defRPr sz="5401" b="1"/>
            </a:lvl1pPr>
            <a:lvl2pPr marL="1028837" indent="0">
              <a:buNone/>
              <a:defRPr sz="4501" b="1"/>
            </a:lvl2pPr>
            <a:lvl3pPr marL="2057674" indent="0">
              <a:buNone/>
              <a:defRPr sz="4051" b="1"/>
            </a:lvl3pPr>
            <a:lvl4pPr marL="3086511" indent="0">
              <a:buNone/>
              <a:defRPr sz="3600" b="1"/>
            </a:lvl4pPr>
            <a:lvl5pPr marL="4115349" indent="0">
              <a:buNone/>
              <a:defRPr sz="3600" b="1"/>
            </a:lvl5pPr>
            <a:lvl6pPr marL="5144186" indent="0">
              <a:buNone/>
              <a:defRPr sz="3600" b="1"/>
            </a:lvl6pPr>
            <a:lvl7pPr marL="6173023" indent="0">
              <a:buNone/>
              <a:defRPr sz="3600" b="1"/>
            </a:lvl7pPr>
            <a:lvl8pPr marL="7201860" indent="0">
              <a:buNone/>
              <a:defRPr sz="3600" b="1"/>
            </a:lvl8pPr>
            <a:lvl9pPr marL="8230697" indent="0">
              <a:buNone/>
              <a:defRPr sz="3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417196" y="11135406"/>
            <a:ext cx="8747980" cy="1637850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FF02A-EE46-4C91-B815-0BF861B53E7E}" type="datetimeFigureOut">
              <a:rPr lang="fr-FR" smtClean="0"/>
              <a:t>13/04/2024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C27B-83BC-4BBA-BA93-9BBC8F95ACD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80503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FF02A-EE46-4C91-B815-0BF861B53E7E}" type="datetimeFigureOut">
              <a:rPr lang="fr-FR" smtClean="0"/>
              <a:t>13/04/2024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C27B-83BC-4BBA-BA93-9BBC8F95ACD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87948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FF02A-EE46-4C91-B815-0BF861B53E7E}" type="datetimeFigureOut">
              <a:rPr lang="fr-FR" smtClean="0"/>
              <a:t>13/04/2024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C27B-83BC-4BBA-BA93-9BBC8F95ACD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53348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7361" y="2032318"/>
            <a:ext cx="6636675" cy="7113111"/>
          </a:xfrm>
        </p:spPr>
        <p:txBody>
          <a:bodyPr anchor="b"/>
          <a:lstStyle>
            <a:lvl1pPr>
              <a:defRPr sz="720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47979" y="4389248"/>
            <a:ext cx="10417195" cy="21663940"/>
          </a:xfrm>
        </p:spPr>
        <p:txBody>
          <a:bodyPr/>
          <a:lstStyle>
            <a:lvl1pPr>
              <a:defRPr sz="7201"/>
            </a:lvl1pPr>
            <a:lvl2pPr>
              <a:defRPr sz="6301"/>
            </a:lvl2pPr>
            <a:lvl3pPr>
              <a:defRPr sz="5401"/>
            </a:lvl3pPr>
            <a:lvl4pPr>
              <a:defRPr sz="4501"/>
            </a:lvl4pPr>
            <a:lvl5pPr>
              <a:defRPr sz="4501"/>
            </a:lvl5pPr>
            <a:lvl6pPr>
              <a:defRPr sz="4501"/>
            </a:lvl6pPr>
            <a:lvl7pPr>
              <a:defRPr sz="4501"/>
            </a:lvl7pPr>
            <a:lvl8pPr>
              <a:defRPr sz="4501"/>
            </a:lvl8pPr>
            <a:lvl9pPr>
              <a:defRPr sz="4501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17361" y="9145429"/>
            <a:ext cx="6636675" cy="16943038"/>
          </a:xfrm>
        </p:spPr>
        <p:txBody>
          <a:bodyPr/>
          <a:lstStyle>
            <a:lvl1pPr marL="0" indent="0">
              <a:buNone/>
              <a:defRPr sz="3600"/>
            </a:lvl1pPr>
            <a:lvl2pPr marL="1028837" indent="0">
              <a:buNone/>
              <a:defRPr sz="3150"/>
            </a:lvl2pPr>
            <a:lvl3pPr marL="2057674" indent="0">
              <a:buNone/>
              <a:defRPr sz="2700"/>
            </a:lvl3pPr>
            <a:lvl4pPr marL="3086511" indent="0">
              <a:buNone/>
              <a:defRPr sz="2250"/>
            </a:lvl4pPr>
            <a:lvl5pPr marL="4115349" indent="0">
              <a:buNone/>
              <a:defRPr sz="2250"/>
            </a:lvl5pPr>
            <a:lvl6pPr marL="5144186" indent="0">
              <a:buNone/>
              <a:defRPr sz="2250"/>
            </a:lvl6pPr>
            <a:lvl7pPr marL="6173023" indent="0">
              <a:buNone/>
              <a:defRPr sz="2250"/>
            </a:lvl7pPr>
            <a:lvl8pPr marL="7201860" indent="0">
              <a:buNone/>
              <a:defRPr sz="2250"/>
            </a:lvl8pPr>
            <a:lvl9pPr marL="8230697" indent="0">
              <a:buNone/>
              <a:defRPr sz="22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FF02A-EE46-4C91-B815-0BF861B53E7E}" type="datetimeFigureOut">
              <a:rPr lang="fr-FR" smtClean="0"/>
              <a:t>13/04/2024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C27B-83BC-4BBA-BA93-9BBC8F95ACD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64650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7361" y="2032318"/>
            <a:ext cx="6636675" cy="7113111"/>
          </a:xfrm>
        </p:spPr>
        <p:txBody>
          <a:bodyPr anchor="b"/>
          <a:lstStyle>
            <a:lvl1pPr>
              <a:defRPr sz="720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747979" y="4389248"/>
            <a:ext cx="10417195" cy="21663940"/>
          </a:xfrm>
        </p:spPr>
        <p:txBody>
          <a:bodyPr anchor="t"/>
          <a:lstStyle>
            <a:lvl1pPr marL="0" indent="0">
              <a:buNone/>
              <a:defRPr sz="7201"/>
            </a:lvl1pPr>
            <a:lvl2pPr marL="1028837" indent="0">
              <a:buNone/>
              <a:defRPr sz="6301"/>
            </a:lvl2pPr>
            <a:lvl3pPr marL="2057674" indent="0">
              <a:buNone/>
              <a:defRPr sz="5401"/>
            </a:lvl3pPr>
            <a:lvl4pPr marL="3086511" indent="0">
              <a:buNone/>
              <a:defRPr sz="4501"/>
            </a:lvl4pPr>
            <a:lvl5pPr marL="4115349" indent="0">
              <a:buNone/>
              <a:defRPr sz="4501"/>
            </a:lvl5pPr>
            <a:lvl6pPr marL="5144186" indent="0">
              <a:buNone/>
              <a:defRPr sz="4501"/>
            </a:lvl6pPr>
            <a:lvl7pPr marL="6173023" indent="0">
              <a:buNone/>
              <a:defRPr sz="4501"/>
            </a:lvl7pPr>
            <a:lvl8pPr marL="7201860" indent="0">
              <a:buNone/>
              <a:defRPr sz="4501"/>
            </a:lvl8pPr>
            <a:lvl9pPr marL="8230697" indent="0">
              <a:buNone/>
              <a:defRPr sz="4501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17361" y="9145429"/>
            <a:ext cx="6636675" cy="16943038"/>
          </a:xfrm>
        </p:spPr>
        <p:txBody>
          <a:bodyPr/>
          <a:lstStyle>
            <a:lvl1pPr marL="0" indent="0">
              <a:buNone/>
              <a:defRPr sz="3600"/>
            </a:lvl1pPr>
            <a:lvl2pPr marL="1028837" indent="0">
              <a:buNone/>
              <a:defRPr sz="3150"/>
            </a:lvl2pPr>
            <a:lvl3pPr marL="2057674" indent="0">
              <a:buNone/>
              <a:defRPr sz="2700"/>
            </a:lvl3pPr>
            <a:lvl4pPr marL="3086511" indent="0">
              <a:buNone/>
              <a:defRPr sz="2250"/>
            </a:lvl4pPr>
            <a:lvl5pPr marL="4115349" indent="0">
              <a:buNone/>
              <a:defRPr sz="2250"/>
            </a:lvl5pPr>
            <a:lvl6pPr marL="5144186" indent="0">
              <a:buNone/>
              <a:defRPr sz="2250"/>
            </a:lvl6pPr>
            <a:lvl7pPr marL="6173023" indent="0">
              <a:buNone/>
              <a:defRPr sz="2250"/>
            </a:lvl7pPr>
            <a:lvl8pPr marL="7201860" indent="0">
              <a:buNone/>
              <a:defRPr sz="2250"/>
            </a:lvl8pPr>
            <a:lvl9pPr marL="8230697" indent="0">
              <a:buNone/>
              <a:defRPr sz="22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FF02A-EE46-4C91-B815-0BF861B53E7E}" type="datetimeFigureOut">
              <a:rPr lang="fr-FR" smtClean="0"/>
              <a:t>13/04/2024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C27B-83BC-4BBA-BA93-9BBC8F95ACD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06572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14681" y="1623038"/>
            <a:ext cx="17747813" cy="58923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4681" y="8115157"/>
            <a:ext cx="17747813" cy="193423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414681" y="28254866"/>
            <a:ext cx="4629864" cy="16230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DFF02A-EE46-4C91-B815-0BF861B53E7E}" type="datetimeFigureOut">
              <a:rPr lang="fr-FR" smtClean="0"/>
              <a:t>13/04/2024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16189" y="28254866"/>
            <a:ext cx="6944797" cy="16230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4532630" y="28254866"/>
            <a:ext cx="4629864" cy="16230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A2C27B-83BC-4BBA-BA93-9BBC8F95ACD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912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2057674" rtl="0" eaLnBrk="1" latinLnBrk="0" hangingPunct="1">
        <a:lnSpc>
          <a:spcPct val="90000"/>
        </a:lnSpc>
        <a:spcBef>
          <a:spcPct val="0"/>
        </a:spcBef>
        <a:buNone/>
        <a:defRPr sz="990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14419" indent="-514419" algn="l" defTabSz="2057674" rtl="0" eaLnBrk="1" latinLnBrk="0" hangingPunct="1">
        <a:lnSpc>
          <a:spcPct val="90000"/>
        </a:lnSpc>
        <a:spcBef>
          <a:spcPts val="2250"/>
        </a:spcBef>
        <a:buFont typeface="Arial" panose="020B0604020202020204" pitchFamily="34" charset="0"/>
        <a:buChar char="•"/>
        <a:defRPr sz="6301" kern="1200">
          <a:solidFill>
            <a:schemeClr val="tx1"/>
          </a:solidFill>
          <a:latin typeface="+mn-lt"/>
          <a:ea typeface="+mn-ea"/>
          <a:cs typeface="+mn-cs"/>
        </a:defRPr>
      </a:lvl1pPr>
      <a:lvl2pPr marL="1543256" indent="-514419" algn="l" defTabSz="2057674" rtl="0" eaLnBrk="1" latinLnBrk="0" hangingPunct="1">
        <a:lnSpc>
          <a:spcPct val="90000"/>
        </a:lnSpc>
        <a:spcBef>
          <a:spcPts val="1125"/>
        </a:spcBef>
        <a:buFont typeface="Arial" panose="020B0604020202020204" pitchFamily="34" charset="0"/>
        <a:buChar char="•"/>
        <a:defRPr sz="5401" kern="1200">
          <a:solidFill>
            <a:schemeClr val="tx1"/>
          </a:solidFill>
          <a:latin typeface="+mn-lt"/>
          <a:ea typeface="+mn-ea"/>
          <a:cs typeface="+mn-cs"/>
        </a:defRPr>
      </a:lvl2pPr>
      <a:lvl3pPr marL="2572093" indent="-514419" algn="l" defTabSz="2057674" rtl="0" eaLnBrk="1" latinLnBrk="0" hangingPunct="1">
        <a:lnSpc>
          <a:spcPct val="90000"/>
        </a:lnSpc>
        <a:spcBef>
          <a:spcPts val="1125"/>
        </a:spcBef>
        <a:buFont typeface="Arial" panose="020B0604020202020204" pitchFamily="34" charset="0"/>
        <a:buChar char="•"/>
        <a:defRPr sz="4501" kern="1200">
          <a:solidFill>
            <a:schemeClr val="tx1"/>
          </a:solidFill>
          <a:latin typeface="+mn-lt"/>
          <a:ea typeface="+mn-ea"/>
          <a:cs typeface="+mn-cs"/>
        </a:defRPr>
      </a:lvl3pPr>
      <a:lvl4pPr marL="3600930" indent="-514419" algn="l" defTabSz="2057674" rtl="0" eaLnBrk="1" latinLnBrk="0" hangingPunct="1">
        <a:lnSpc>
          <a:spcPct val="90000"/>
        </a:lnSpc>
        <a:spcBef>
          <a:spcPts val="1125"/>
        </a:spcBef>
        <a:buFont typeface="Arial" panose="020B0604020202020204" pitchFamily="34" charset="0"/>
        <a:buChar char="•"/>
        <a:defRPr sz="4051" kern="1200">
          <a:solidFill>
            <a:schemeClr val="tx1"/>
          </a:solidFill>
          <a:latin typeface="+mn-lt"/>
          <a:ea typeface="+mn-ea"/>
          <a:cs typeface="+mn-cs"/>
        </a:defRPr>
      </a:lvl4pPr>
      <a:lvl5pPr marL="4629767" indent="-514419" algn="l" defTabSz="2057674" rtl="0" eaLnBrk="1" latinLnBrk="0" hangingPunct="1">
        <a:lnSpc>
          <a:spcPct val="90000"/>
        </a:lnSpc>
        <a:spcBef>
          <a:spcPts val="1125"/>
        </a:spcBef>
        <a:buFont typeface="Arial" panose="020B0604020202020204" pitchFamily="34" charset="0"/>
        <a:buChar char="•"/>
        <a:defRPr sz="4051" kern="1200">
          <a:solidFill>
            <a:schemeClr val="tx1"/>
          </a:solidFill>
          <a:latin typeface="+mn-lt"/>
          <a:ea typeface="+mn-ea"/>
          <a:cs typeface="+mn-cs"/>
        </a:defRPr>
      </a:lvl5pPr>
      <a:lvl6pPr marL="5658604" indent="-514419" algn="l" defTabSz="2057674" rtl="0" eaLnBrk="1" latinLnBrk="0" hangingPunct="1">
        <a:lnSpc>
          <a:spcPct val="90000"/>
        </a:lnSpc>
        <a:spcBef>
          <a:spcPts val="1125"/>
        </a:spcBef>
        <a:buFont typeface="Arial" panose="020B0604020202020204" pitchFamily="34" charset="0"/>
        <a:buChar char="•"/>
        <a:defRPr sz="4051" kern="1200">
          <a:solidFill>
            <a:schemeClr val="tx1"/>
          </a:solidFill>
          <a:latin typeface="+mn-lt"/>
          <a:ea typeface="+mn-ea"/>
          <a:cs typeface="+mn-cs"/>
        </a:defRPr>
      </a:lvl6pPr>
      <a:lvl7pPr marL="6687442" indent="-514419" algn="l" defTabSz="2057674" rtl="0" eaLnBrk="1" latinLnBrk="0" hangingPunct="1">
        <a:lnSpc>
          <a:spcPct val="90000"/>
        </a:lnSpc>
        <a:spcBef>
          <a:spcPts val="1125"/>
        </a:spcBef>
        <a:buFont typeface="Arial" panose="020B0604020202020204" pitchFamily="34" charset="0"/>
        <a:buChar char="•"/>
        <a:defRPr sz="4051" kern="1200">
          <a:solidFill>
            <a:schemeClr val="tx1"/>
          </a:solidFill>
          <a:latin typeface="+mn-lt"/>
          <a:ea typeface="+mn-ea"/>
          <a:cs typeface="+mn-cs"/>
        </a:defRPr>
      </a:lvl7pPr>
      <a:lvl8pPr marL="7716279" indent="-514419" algn="l" defTabSz="2057674" rtl="0" eaLnBrk="1" latinLnBrk="0" hangingPunct="1">
        <a:lnSpc>
          <a:spcPct val="90000"/>
        </a:lnSpc>
        <a:spcBef>
          <a:spcPts val="1125"/>
        </a:spcBef>
        <a:buFont typeface="Arial" panose="020B0604020202020204" pitchFamily="34" charset="0"/>
        <a:buChar char="•"/>
        <a:defRPr sz="4051" kern="1200">
          <a:solidFill>
            <a:schemeClr val="tx1"/>
          </a:solidFill>
          <a:latin typeface="+mn-lt"/>
          <a:ea typeface="+mn-ea"/>
          <a:cs typeface="+mn-cs"/>
        </a:defRPr>
      </a:lvl8pPr>
      <a:lvl9pPr marL="8745116" indent="-514419" algn="l" defTabSz="2057674" rtl="0" eaLnBrk="1" latinLnBrk="0" hangingPunct="1">
        <a:lnSpc>
          <a:spcPct val="90000"/>
        </a:lnSpc>
        <a:spcBef>
          <a:spcPts val="1125"/>
        </a:spcBef>
        <a:buFont typeface="Arial" panose="020B0604020202020204" pitchFamily="34" charset="0"/>
        <a:buChar char="•"/>
        <a:defRPr sz="405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057674" rtl="0" eaLnBrk="1" latinLnBrk="0" hangingPunct="1">
        <a:defRPr sz="4051" kern="1200">
          <a:solidFill>
            <a:schemeClr val="tx1"/>
          </a:solidFill>
          <a:latin typeface="+mn-lt"/>
          <a:ea typeface="+mn-ea"/>
          <a:cs typeface="+mn-cs"/>
        </a:defRPr>
      </a:lvl1pPr>
      <a:lvl2pPr marL="1028837" algn="l" defTabSz="2057674" rtl="0" eaLnBrk="1" latinLnBrk="0" hangingPunct="1">
        <a:defRPr sz="4051" kern="1200">
          <a:solidFill>
            <a:schemeClr val="tx1"/>
          </a:solidFill>
          <a:latin typeface="+mn-lt"/>
          <a:ea typeface="+mn-ea"/>
          <a:cs typeface="+mn-cs"/>
        </a:defRPr>
      </a:lvl2pPr>
      <a:lvl3pPr marL="2057674" algn="l" defTabSz="2057674" rtl="0" eaLnBrk="1" latinLnBrk="0" hangingPunct="1">
        <a:defRPr sz="4051" kern="1200">
          <a:solidFill>
            <a:schemeClr val="tx1"/>
          </a:solidFill>
          <a:latin typeface="+mn-lt"/>
          <a:ea typeface="+mn-ea"/>
          <a:cs typeface="+mn-cs"/>
        </a:defRPr>
      </a:lvl3pPr>
      <a:lvl4pPr marL="3086511" algn="l" defTabSz="2057674" rtl="0" eaLnBrk="1" latinLnBrk="0" hangingPunct="1">
        <a:defRPr sz="4051" kern="1200">
          <a:solidFill>
            <a:schemeClr val="tx1"/>
          </a:solidFill>
          <a:latin typeface="+mn-lt"/>
          <a:ea typeface="+mn-ea"/>
          <a:cs typeface="+mn-cs"/>
        </a:defRPr>
      </a:lvl4pPr>
      <a:lvl5pPr marL="4115349" algn="l" defTabSz="2057674" rtl="0" eaLnBrk="1" latinLnBrk="0" hangingPunct="1">
        <a:defRPr sz="4051" kern="1200">
          <a:solidFill>
            <a:schemeClr val="tx1"/>
          </a:solidFill>
          <a:latin typeface="+mn-lt"/>
          <a:ea typeface="+mn-ea"/>
          <a:cs typeface="+mn-cs"/>
        </a:defRPr>
      </a:lvl5pPr>
      <a:lvl6pPr marL="5144186" algn="l" defTabSz="2057674" rtl="0" eaLnBrk="1" latinLnBrk="0" hangingPunct="1">
        <a:defRPr sz="4051" kern="1200">
          <a:solidFill>
            <a:schemeClr val="tx1"/>
          </a:solidFill>
          <a:latin typeface="+mn-lt"/>
          <a:ea typeface="+mn-ea"/>
          <a:cs typeface="+mn-cs"/>
        </a:defRPr>
      </a:lvl6pPr>
      <a:lvl7pPr marL="6173023" algn="l" defTabSz="2057674" rtl="0" eaLnBrk="1" latinLnBrk="0" hangingPunct="1">
        <a:defRPr sz="4051" kern="1200">
          <a:solidFill>
            <a:schemeClr val="tx1"/>
          </a:solidFill>
          <a:latin typeface="+mn-lt"/>
          <a:ea typeface="+mn-ea"/>
          <a:cs typeface="+mn-cs"/>
        </a:defRPr>
      </a:lvl7pPr>
      <a:lvl8pPr marL="7201860" algn="l" defTabSz="2057674" rtl="0" eaLnBrk="1" latinLnBrk="0" hangingPunct="1">
        <a:defRPr sz="4051" kern="1200">
          <a:solidFill>
            <a:schemeClr val="tx1"/>
          </a:solidFill>
          <a:latin typeface="+mn-lt"/>
          <a:ea typeface="+mn-ea"/>
          <a:cs typeface="+mn-cs"/>
        </a:defRPr>
      </a:lvl8pPr>
      <a:lvl9pPr marL="8230697" algn="l" defTabSz="2057674" rtl="0" eaLnBrk="1" latinLnBrk="0" hangingPunct="1">
        <a:defRPr sz="40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chart" Target="../charts/chart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AutoShape 8"/>
          <p:cNvSpPr/>
          <p:nvPr/>
        </p:nvSpPr>
        <p:spPr>
          <a:xfrm>
            <a:off x="1189397" y="16850783"/>
            <a:ext cx="18198382" cy="7459398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52" name="AutoShape 2"/>
          <p:cNvSpPr/>
          <p:nvPr/>
        </p:nvSpPr>
        <p:spPr>
          <a:xfrm>
            <a:off x="13657073" y="24614981"/>
            <a:ext cx="5709803" cy="4500694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53" name="AutoShape 3"/>
          <p:cNvSpPr/>
          <p:nvPr/>
        </p:nvSpPr>
        <p:spPr>
          <a:xfrm>
            <a:off x="1189397" y="5726573"/>
            <a:ext cx="18198382" cy="4127326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54" name="AutoShape 4"/>
          <p:cNvSpPr/>
          <p:nvPr/>
        </p:nvSpPr>
        <p:spPr>
          <a:xfrm>
            <a:off x="1199764" y="24614981"/>
            <a:ext cx="12151875" cy="4500694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55" name="AutoShape 5"/>
          <p:cNvSpPr/>
          <p:nvPr/>
        </p:nvSpPr>
        <p:spPr>
          <a:xfrm>
            <a:off x="1199765" y="10231224"/>
            <a:ext cx="5850903" cy="6300000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56" name="AutoShape 6"/>
          <p:cNvSpPr/>
          <p:nvPr/>
        </p:nvSpPr>
        <p:spPr>
          <a:xfrm>
            <a:off x="7363136" y="10231224"/>
            <a:ext cx="5850903" cy="6300000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57" name="AutoShape 7"/>
          <p:cNvSpPr/>
          <p:nvPr/>
        </p:nvSpPr>
        <p:spPr>
          <a:xfrm>
            <a:off x="13515972" y="10233051"/>
            <a:ext cx="5850903" cy="6300000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58" name="AutoShape 9"/>
          <p:cNvSpPr/>
          <p:nvPr/>
        </p:nvSpPr>
        <p:spPr>
          <a:xfrm>
            <a:off x="1189396" y="980274"/>
            <a:ext cx="11954093" cy="4158735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59" name="AutoShape 33"/>
          <p:cNvSpPr/>
          <p:nvPr/>
        </p:nvSpPr>
        <p:spPr>
          <a:xfrm>
            <a:off x="13677975" y="980274"/>
            <a:ext cx="5709803" cy="4158735"/>
          </a:xfrm>
          <a:prstGeom prst="rect">
            <a:avLst/>
          </a:prstGeom>
          <a:solidFill>
            <a:srgbClr val="FFFFFF"/>
          </a:solidFill>
        </p:spPr>
      </p:sp>
      <p:grpSp>
        <p:nvGrpSpPr>
          <p:cNvPr id="60" name="Group 38"/>
          <p:cNvGrpSpPr/>
          <p:nvPr/>
        </p:nvGrpSpPr>
        <p:grpSpPr>
          <a:xfrm>
            <a:off x="1189397" y="5704030"/>
            <a:ext cx="18198382" cy="4149868"/>
            <a:chOff x="0" y="0"/>
            <a:chExt cx="127054422" cy="28972859"/>
          </a:xfrm>
        </p:grpSpPr>
        <p:sp>
          <p:nvSpPr>
            <p:cNvPr id="61" name="Freeform 39"/>
            <p:cNvSpPr/>
            <p:nvPr/>
          </p:nvSpPr>
          <p:spPr>
            <a:xfrm>
              <a:off x="72390" y="72390"/>
              <a:ext cx="126909639" cy="28828079"/>
            </a:xfrm>
            <a:custGeom>
              <a:avLst/>
              <a:gdLst/>
              <a:ahLst/>
              <a:cxnLst/>
              <a:rect l="l" t="t" r="r" b="b"/>
              <a:pathLst>
                <a:path w="126909639" h="28828079">
                  <a:moveTo>
                    <a:pt x="0" y="0"/>
                  </a:moveTo>
                  <a:lnTo>
                    <a:pt x="126909639" y="0"/>
                  </a:lnTo>
                  <a:lnTo>
                    <a:pt x="126909639" y="28828079"/>
                  </a:lnTo>
                  <a:lnTo>
                    <a:pt x="0" y="2882807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62" name="Freeform 40"/>
            <p:cNvSpPr/>
            <p:nvPr/>
          </p:nvSpPr>
          <p:spPr>
            <a:xfrm>
              <a:off x="0" y="0"/>
              <a:ext cx="127054421" cy="28972861"/>
            </a:xfrm>
            <a:custGeom>
              <a:avLst/>
              <a:gdLst/>
              <a:ahLst/>
              <a:cxnLst/>
              <a:rect l="l" t="t" r="r" b="b"/>
              <a:pathLst>
                <a:path w="127054421" h="28972861">
                  <a:moveTo>
                    <a:pt x="126909637" y="28828079"/>
                  </a:moveTo>
                  <a:lnTo>
                    <a:pt x="127054421" y="28828079"/>
                  </a:lnTo>
                  <a:lnTo>
                    <a:pt x="127054421" y="28972861"/>
                  </a:lnTo>
                  <a:lnTo>
                    <a:pt x="126909637" y="28972861"/>
                  </a:lnTo>
                  <a:lnTo>
                    <a:pt x="126909637" y="28828079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28828079"/>
                  </a:lnTo>
                  <a:lnTo>
                    <a:pt x="0" y="28828079"/>
                  </a:lnTo>
                  <a:lnTo>
                    <a:pt x="0" y="144780"/>
                  </a:lnTo>
                  <a:close/>
                  <a:moveTo>
                    <a:pt x="0" y="28828079"/>
                  </a:moveTo>
                  <a:lnTo>
                    <a:pt x="144780" y="28828079"/>
                  </a:lnTo>
                  <a:lnTo>
                    <a:pt x="144780" y="28972861"/>
                  </a:lnTo>
                  <a:lnTo>
                    <a:pt x="0" y="28972861"/>
                  </a:lnTo>
                  <a:lnTo>
                    <a:pt x="0" y="28828079"/>
                  </a:lnTo>
                  <a:close/>
                  <a:moveTo>
                    <a:pt x="126909637" y="144780"/>
                  </a:moveTo>
                  <a:lnTo>
                    <a:pt x="127054421" y="144780"/>
                  </a:lnTo>
                  <a:lnTo>
                    <a:pt x="127054421" y="28828079"/>
                  </a:lnTo>
                  <a:lnTo>
                    <a:pt x="126909637" y="28828079"/>
                  </a:lnTo>
                  <a:lnTo>
                    <a:pt x="126909637" y="144780"/>
                  </a:lnTo>
                  <a:close/>
                  <a:moveTo>
                    <a:pt x="144780" y="28828079"/>
                  </a:moveTo>
                  <a:lnTo>
                    <a:pt x="126909637" y="28828079"/>
                  </a:lnTo>
                  <a:lnTo>
                    <a:pt x="126909637" y="28972861"/>
                  </a:lnTo>
                  <a:lnTo>
                    <a:pt x="144780" y="28972861"/>
                  </a:lnTo>
                  <a:lnTo>
                    <a:pt x="144780" y="28828079"/>
                  </a:lnTo>
                  <a:close/>
                  <a:moveTo>
                    <a:pt x="126909637" y="0"/>
                  </a:moveTo>
                  <a:lnTo>
                    <a:pt x="127054421" y="0"/>
                  </a:lnTo>
                  <a:lnTo>
                    <a:pt x="127054421" y="144780"/>
                  </a:lnTo>
                  <a:lnTo>
                    <a:pt x="126909637" y="144780"/>
                  </a:lnTo>
                  <a:lnTo>
                    <a:pt x="126909637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126909637" y="0"/>
                  </a:lnTo>
                  <a:lnTo>
                    <a:pt x="126909637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9D9084"/>
            </a:solidFill>
          </p:spPr>
        </p:sp>
      </p:grpSp>
      <p:sp>
        <p:nvSpPr>
          <p:cNvPr id="63" name="TextBox 100"/>
          <p:cNvSpPr txBox="1"/>
          <p:nvPr/>
        </p:nvSpPr>
        <p:spPr>
          <a:xfrm>
            <a:off x="1723883" y="17299781"/>
            <a:ext cx="14378188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982"/>
              </a:lnSpc>
              <a:spcBef>
                <a:spcPct val="0"/>
              </a:spcBef>
            </a:pPr>
            <a:r>
              <a:rPr lang="en-US" sz="4501" b="1" dirty="0">
                <a:solidFill>
                  <a:srgbClr val="FF0000"/>
                </a:solidFill>
                <a:latin typeface="+mj-lt"/>
                <a:ea typeface="Anonymous Pro" panose="02060609030202000504" pitchFamily="49" charset="0"/>
                <a:cs typeface="Poppins" panose="00000500000000000000" pitchFamily="2" charset="0"/>
              </a:rPr>
              <a:t>Results</a:t>
            </a:r>
            <a:endParaRPr lang="en-US" sz="4501" b="1" dirty="0">
              <a:solidFill>
                <a:srgbClr val="FF0000"/>
              </a:solidFill>
              <a:latin typeface="+mj-lt"/>
              <a:ea typeface="Anonymous Pro" panose="02060609030202000504" pitchFamily="49" charset="0"/>
              <a:cs typeface="Poppins" panose="00000500000000000000" pitchFamily="2" charset="0"/>
            </a:endParaRPr>
          </a:p>
        </p:txBody>
      </p:sp>
      <p:sp>
        <p:nvSpPr>
          <p:cNvPr id="64" name="TextBox 101"/>
          <p:cNvSpPr txBox="1"/>
          <p:nvPr/>
        </p:nvSpPr>
        <p:spPr>
          <a:xfrm>
            <a:off x="1723883" y="17735830"/>
            <a:ext cx="17063565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fr-FR" sz="2000" i="1" dirty="0" err="1"/>
              <a:t>Lorem</a:t>
            </a:r>
            <a:r>
              <a:rPr lang="fr-FR" sz="2000" i="1" dirty="0"/>
              <a:t> </a:t>
            </a:r>
            <a:r>
              <a:rPr lang="fr-FR" sz="2000" i="1" dirty="0" err="1"/>
              <a:t>ipsum</a:t>
            </a:r>
            <a:r>
              <a:rPr lang="fr-FR" sz="2000" i="1" dirty="0"/>
              <a:t> </a:t>
            </a:r>
            <a:r>
              <a:rPr lang="fr-FR" sz="2000" i="1" dirty="0" err="1"/>
              <a:t>dolor</a:t>
            </a:r>
            <a:r>
              <a:rPr lang="fr-FR" sz="2000" i="1" dirty="0"/>
              <a:t> </a:t>
            </a:r>
            <a:r>
              <a:rPr lang="fr-FR" sz="2000" i="1" dirty="0" err="1"/>
              <a:t>sit</a:t>
            </a:r>
            <a:r>
              <a:rPr lang="fr-FR" sz="2000" i="1" dirty="0"/>
              <a:t> </a:t>
            </a:r>
            <a:r>
              <a:rPr lang="fr-FR" sz="2000" i="1" dirty="0" err="1"/>
              <a:t>amet</a:t>
            </a:r>
            <a:r>
              <a:rPr lang="fr-FR" sz="2000" i="1" dirty="0"/>
              <a:t>, </a:t>
            </a:r>
            <a:r>
              <a:rPr lang="fr-FR" sz="2000" i="1" dirty="0" err="1"/>
              <a:t>consectetuer</a:t>
            </a:r>
            <a:r>
              <a:rPr lang="fr-FR" sz="2000" i="1" dirty="0"/>
              <a:t> </a:t>
            </a:r>
            <a:r>
              <a:rPr lang="fr-FR" sz="2000" i="1" dirty="0" err="1"/>
              <a:t>adipiscing</a:t>
            </a:r>
            <a:r>
              <a:rPr lang="fr-FR" sz="2000" i="1" dirty="0"/>
              <a:t> </a:t>
            </a:r>
            <a:r>
              <a:rPr lang="fr-FR" sz="2000" i="1" dirty="0" err="1"/>
              <a:t>elit</a:t>
            </a:r>
            <a:r>
              <a:rPr lang="fr-FR" sz="2000" i="1" dirty="0"/>
              <a:t>. </a:t>
            </a:r>
            <a:r>
              <a:rPr lang="fr-FR" sz="2000" i="1" dirty="0" err="1"/>
              <a:t>Maecenas</a:t>
            </a:r>
            <a:r>
              <a:rPr lang="fr-FR" sz="2000" i="1" dirty="0"/>
              <a:t> </a:t>
            </a:r>
            <a:r>
              <a:rPr lang="fr-FR" sz="2000" i="1" dirty="0" err="1"/>
              <a:t>porttitor</a:t>
            </a:r>
            <a:r>
              <a:rPr lang="fr-FR" sz="2000" i="1" dirty="0"/>
              <a:t> </a:t>
            </a:r>
            <a:r>
              <a:rPr lang="fr-FR" sz="2000" i="1" dirty="0" err="1"/>
              <a:t>congue</a:t>
            </a:r>
            <a:r>
              <a:rPr lang="fr-FR" sz="2000" i="1" dirty="0"/>
              <a:t> massa. </a:t>
            </a:r>
            <a:r>
              <a:rPr lang="fr-FR" sz="2000" i="1" dirty="0" err="1"/>
              <a:t>Fusce</a:t>
            </a:r>
            <a:r>
              <a:rPr lang="fr-FR" sz="2000" i="1" dirty="0"/>
              <a:t> </a:t>
            </a:r>
            <a:r>
              <a:rPr lang="fr-FR" sz="2000" i="1" dirty="0" err="1"/>
              <a:t>posuere</a:t>
            </a:r>
            <a:r>
              <a:rPr lang="fr-FR" sz="2000" i="1" dirty="0"/>
              <a:t>, magna </a:t>
            </a:r>
            <a:r>
              <a:rPr lang="fr-FR" sz="2000" i="1" dirty="0" err="1"/>
              <a:t>sed</a:t>
            </a:r>
            <a:r>
              <a:rPr lang="fr-FR" sz="2000" i="1" dirty="0"/>
              <a:t> </a:t>
            </a:r>
            <a:r>
              <a:rPr lang="fr-FR" sz="2000" i="1" dirty="0" err="1"/>
              <a:t>pulvinar</a:t>
            </a:r>
            <a:r>
              <a:rPr lang="fr-FR" sz="2000" i="1" dirty="0"/>
              <a:t> </a:t>
            </a:r>
            <a:r>
              <a:rPr lang="fr-FR" sz="2000" i="1" dirty="0" err="1"/>
              <a:t>ultricies</a:t>
            </a:r>
            <a:r>
              <a:rPr lang="fr-FR" sz="2000" i="1" dirty="0"/>
              <a:t>, </a:t>
            </a:r>
            <a:r>
              <a:rPr lang="fr-FR" sz="2000" i="1" dirty="0" err="1"/>
              <a:t>purus</a:t>
            </a:r>
            <a:r>
              <a:rPr lang="fr-FR" sz="2000" i="1" dirty="0"/>
              <a:t> </a:t>
            </a:r>
            <a:r>
              <a:rPr lang="fr-FR" sz="2000" i="1" dirty="0" err="1"/>
              <a:t>lectus</a:t>
            </a:r>
            <a:r>
              <a:rPr lang="fr-FR" sz="2000" i="1" dirty="0"/>
              <a:t> </a:t>
            </a:r>
            <a:r>
              <a:rPr lang="fr-FR" sz="2000" i="1" dirty="0" err="1"/>
              <a:t>malesuada</a:t>
            </a:r>
            <a:r>
              <a:rPr lang="fr-FR" sz="2000" i="1" dirty="0"/>
              <a:t> libero, </a:t>
            </a:r>
            <a:r>
              <a:rPr lang="fr-FR" sz="2000" i="1" dirty="0" err="1"/>
              <a:t>sit</a:t>
            </a:r>
            <a:r>
              <a:rPr lang="fr-FR" sz="2000" i="1" dirty="0"/>
              <a:t> </a:t>
            </a:r>
            <a:r>
              <a:rPr lang="fr-FR" sz="2000" i="1" dirty="0" err="1"/>
              <a:t>amet</a:t>
            </a:r>
            <a:r>
              <a:rPr lang="fr-FR" sz="2000" i="1" dirty="0"/>
              <a:t> </a:t>
            </a:r>
            <a:r>
              <a:rPr lang="fr-FR" sz="2000" i="1" dirty="0" err="1"/>
              <a:t>commodo</a:t>
            </a:r>
            <a:r>
              <a:rPr lang="fr-FR" sz="2000" i="1" dirty="0"/>
              <a:t> magna </a:t>
            </a:r>
            <a:r>
              <a:rPr lang="fr-FR" sz="2000" i="1" dirty="0" err="1"/>
              <a:t>eros</a:t>
            </a:r>
            <a:r>
              <a:rPr lang="fr-FR" sz="2000" i="1" dirty="0"/>
              <a:t> </a:t>
            </a:r>
            <a:r>
              <a:rPr lang="fr-FR" sz="2000" i="1" dirty="0" err="1"/>
              <a:t>quis</a:t>
            </a:r>
            <a:r>
              <a:rPr lang="fr-FR" sz="2000" i="1" dirty="0"/>
              <a:t> </a:t>
            </a:r>
            <a:r>
              <a:rPr lang="fr-FR" sz="2000" i="1" dirty="0" err="1"/>
              <a:t>urna</a:t>
            </a:r>
            <a:r>
              <a:rPr lang="fr-FR" sz="2000" i="1" dirty="0"/>
              <a:t>. Nunc </a:t>
            </a:r>
            <a:r>
              <a:rPr lang="fr-FR" sz="2000" i="1" dirty="0" err="1"/>
              <a:t>viverra</a:t>
            </a:r>
            <a:r>
              <a:rPr lang="fr-FR" sz="2000" i="1" dirty="0"/>
              <a:t> </a:t>
            </a:r>
            <a:r>
              <a:rPr lang="fr-FR" sz="2000" i="1" dirty="0" err="1"/>
              <a:t>imperdiet</a:t>
            </a:r>
            <a:r>
              <a:rPr lang="fr-FR" sz="2000" i="1" dirty="0"/>
              <a:t> </a:t>
            </a:r>
            <a:r>
              <a:rPr lang="fr-FR" sz="2000" i="1" dirty="0" err="1"/>
              <a:t>enim</a:t>
            </a:r>
            <a:r>
              <a:rPr lang="fr-FR" sz="2000" i="1" dirty="0"/>
              <a:t>. </a:t>
            </a:r>
            <a:r>
              <a:rPr lang="fr-FR" sz="2000" i="1" dirty="0" err="1"/>
              <a:t>Fusce</a:t>
            </a:r>
            <a:r>
              <a:rPr lang="fr-FR" sz="2000" i="1" dirty="0"/>
              <a:t> est. </a:t>
            </a:r>
            <a:r>
              <a:rPr lang="fr-FR" sz="2000" i="1" dirty="0" err="1"/>
              <a:t>Vivamus</a:t>
            </a:r>
            <a:r>
              <a:rPr lang="fr-FR" sz="2000" i="1" dirty="0"/>
              <a:t> a </a:t>
            </a:r>
            <a:r>
              <a:rPr lang="fr-FR" sz="2000" i="1" dirty="0" err="1"/>
              <a:t>tellus</a:t>
            </a:r>
            <a:r>
              <a:rPr lang="fr-FR" sz="2000" i="1" dirty="0"/>
              <a:t>. </a:t>
            </a:r>
            <a:r>
              <a:rPr lang="fr-FR" sz="2000" i="1" dirty="0" err="1"/>
              <a:t>Pellentesque</a:t>
            </a:r>
            <a:r>
              <a:rPr lang="fr-FR" sz="2000" i="1" dirty="0"/>
              <a:t> habitant </a:t>
            </a:r>
            <a:r>
              <a:rPr lang="fr-FR" sz="2000" i="1" dirty="0" err="1"/>
              <a:t>morbi</a:t>
            </a:r>
            <a:r>
              <a:rPr lang="fr-FR" sz="2000" i="1" dirty="0"/>
              <a:t> tristique </a:t>
            </a:r>
            <a:r>
              <a:rPr lang="fr-FR" sz="2000" i="1" dirty="0" err="1" smtClean="0"/>
              <a:t>senectus</a:t>
            </a:r>
            <a:endParaRPr lang="fr-FR" sz="2000" i="1" dirty="0" smtClean="0"/>
          </a:p>
          <a:p>
            <a:endParaRPr lang="fr-FR" sz="2000" i="1" dirty="0" smtClean="0"/>
          </a:p>
          <a:p>
            <a:r>
              <a:rPr lang="fr-FR" sz="2000" i="1" dirty="0" err="1"/>
              <a:t>elit</a:t>
            </a:r>
            <a:r>
              <a:rPr lang="fr-FR" sz="2000" i="1" dirty="0"/>
              <a:t>. </a:t>
            </a:r>
            <a:r>
              <a:rPr lang="fr-FR" sz="2000" i="1" dirty="0" err="1"/>
              <a:t>Maecenas</a:t>
            </a:r>
            <a:r>
              <a:rPr lang="fr-FR" sz="2000" i="1" dirty="0"/>
              <a:t> </a:t>
            </a:r>
            <a:r>
              <a:rPr lang="fr-FR" sz="2000" i="1" dirty="0" err="1"/>
              <a:t>porttitor</a:t>
            </a:r>
            <a:r>
              <a:rPr lang="fr-FR" sz="2000" i="1" dirty="0"/>
              <a:t> </a:t>
            </a:r>
            <a:r>
              <a:rPr lang="fr-FR" sz="2000" i="1" dirty="0" err="1"/>
              <a:t>congue</a:t>
            </a:r>
            <a:r>
              <a:rPr lang="fr-FR" sz="2000" i="1" dirty="0"/>
              <a:t> massa. </a:t>
            </a:r>
            <a:r>
              <a:rPr lang="fr-FR" sz="2000" i="1" dirty="0" err="1"/>
              <a:t>Fusce</a:t>
            </a:r>
            <a:r>
              <a:rPr lang="fr-FR" sz="2000" i="1" dirty="0"/>
              <a:t> </a:t>
            </a:r>
            <a:r>
              <a:rPr lang="fr-FR" sz="2000" i="1" dirty="0" err="1"/>
              <a:t>posuere</a:t>
            </a:r>
            <a:r>
              <a:rPr lang="fr-FR" sz="2000" i="1" dirty="0"/>
              <a:t>, magna </a:t>
            </a:r>
            <a:r>
              <a:rPr lang="fr-FR" sz="2000" i="1" dirty="0" err="1"/>
              <a:t>sed</a:t>
            </a:r>
            <a:r>
              <a:rPr lang="fr-FR" sz="2000" i="1" dirty="0"/>
              <a:t> </a:t>
            </a:r>
            <a:r>
              <a:rPr lang="fr-FR" sz="2000" i="1" dirty="0" err="1"/>
              <a:t>pulvinar</a:t>
            </a:r>
            <a:r>
              <a:rPr lang="fr-FR" sz="2000" i="1" dirty="0"/>
              <a:t> </a:t>
            </a:r>
            <a:r>
              <a:rPr lang="fr-FR" sz="2000" i="1" dirty="0" err="1"/>
              <a:t>ultricies</a:t>
            </a:r>
            <a:r>
              <a:rPr lang="fr-FR" sz="2000" i="1" dirty="0"/>
              <a:t>, </a:t>
            </a:r>
            <a:r>
              <a:rPr lang="fr-FR" sz="2000" i="1" dirty="0" err="1"/>
              <a:t>purus</a:t>
            </a:r>
            <a:r>
              <a:rPr lang="fr-FR" sz="2000" i="1" dirty="0"/>
              <a:t> </a:t>
            </a:r>
            <a:r>
              <a:rPr lang="fr-FR" sz="2000" i="1" dirty="0" err="1"/>
              <a:t>lectus</a:t>
            </a:r>
            <a:r>
              <a:rPr lang="fr-FR" sz="2000" i="1" dirty="0"/>
              <a:t> </a:t>
            </a:r>
            <a:r>
              <a:rPr lang="fr-FR" sz="2000" i="1" dirty="0" err="1"/>
              <a:t>malesuada</a:t>
            </a:r>
            <a:r>
              <a:rPr lang="fr-FR" sz="2000" i="1" dirty="0"/>
              <a:t> libero, </a:t>
            </a:r>
            <a:r>
              <a:rPr lang="fr-FR" sz="2000" i="1" dirty="0" err="1"/>
              <a:t>sit</a:t>
            </a:r>
            <a:r>
              <a:rPr lang="fr-FR" sz="2000" i="1" dirty="0"/>
              <a:t> </a:t>
            </a:r>
            <a:r>
              <a:rPr lang="fr-FR" sz="2000" i="1" dirty="0" err="1"/>
              <a:t>amet</a:t>
            </a:r>
            <a:r>
              <a:rPr lang="fr-FR" sz="2000" i="1" dirty="0"/>
              <a:t> </a:t>
            </a:r>
            <a:r>
              <a:rPr lang="fr-FR" sz="2000" i="1" dirty="0" err="1"/>
              <a:t>commodo</a:t>
            </a:r>
            <a:r>
              <a:rPr lang="fr-FR" sz="2000" i="1" dirty="0"/>
              <a:t> magna </a:t>
            </a:r>
            <a:r>
              <a:rPr lang="fr-FR" sz="2000" i="1" dirty="0" err="1"/>
              <a:t>eros</a:t>
            </a:r>
            <a:r>
              <a:rPr lang="fr-FR" sz="2000" i="1" dirty="0"/>
              <a:t> </a:t>
            </a:r>
            <a:r>
              <a:rPr lang="fr-FR" sz="2000" i="1" dirty="0" err="1"/>
              <a:t>quis</a:t>
            </a:r>
            <a:r>
              <a:rPr lang="fr-FR" sz="2000" i="1" dirty="0"/>
              <a:t> </a:t>
            </a:r>
            <a:r>
              <a:rPr lang="fr-FR" sz="2000" i="1" dirty="0" err="1"/>
              <a:t>urna</a:t>
            </a:r>
            <a:r>
              <a:rPr lang="fr-FR" sz="2000" i="1" dirty="0"/>
              <a:t>. Nunc </a:t>
            </a:r>
            <a:r>
              <a:rPr lang="fr-FR" sz="2000" i="1" dirty="0" err="1"/>
              <a:t>viverra</a:t>
            </a:r>
            <a:r>
              <a:rPr lang="fr-FR" sz="2000" i="1" dirty="0"/>
              <a:t> </a:t>
            </a:r>
            <a:r>
              <a:rPr lang="fr-FR" sz="2000" i="1" dirty="0" err="1"/>
              <a:t>imperdiet</a:t>
            </a:r>
            <a:r>
              <a:rPr lang="fr-FR" sz="2000" i="1" dirty="0"/>
              <a:t> </a:t>
            </a:r>
            <a:r>
              <a:rPr lang="fr-FR" sz="2000" i="1" dirty="0" err="1"/>
              <a:t>enim</a:t>
            </a:r>
            <a:r>
              <a:rPr lang="fr-FR" sz="2000" i="1" dirty="0"/>
              <a:t>. </a:t>
            </a:r>
            <a:r>
              <a:rPr lang="fr-FR" sz="2000" i="1" dirty="0" err="1"/>
              <a:t>Fusce</a:t>
            </a:r>
            <a:r>
              <a:rPr lang="fr-FR" sz="2000" i="1" dirty="0"/>
              <a:t> est. </a:t>
            </a:r>
            <a:r>
              <a:rPr lang="fr-FR" sz="2000" i="1" dirty="0" err="1"/>
              <a:t>Vivamus</a:t>
            </a:r>
            <a:r>
              <a:rPr lang="fr-FR" sz="2000" i="1" dirty="0"/>
              <a:t> a </a:t>
            </a:r>
            <a:r>
              <a:rPr lang="fr-FR" sz="2000" i="1" dirty="0" err="1"/>
              <a:t>tellus</a:t>
            </a:r>
            <a:r>
              <a:rPr lang="fr-FR" sz="2000" i="1" dirty="0"/>
              <a:t>. </a:t>
            </a:r>
            <a:r>
              <a:rPr lang="fr-FR" sz="2000" i="1" dirty="0" err="1"/>
              <a:t>Pellentesque</a:t>
            </a:r>
            <a:r>
              <a:rPr lang="fr-FR" sz="2000" i="1" dirty="0"/>
              <a:t> habitant </a:t>
            </a:r>
            <a:r>
              <a:rPr lang="fr-FR" sz="2000" i="1" dirty="0" err="1"/>
              <a:t>morbi</a:t>
            </a:r>
            <a:r>
              <a:rPr lang="fr-FR" sz="2000" i="1" dirty="0"/>
              <a:t> tristique </a:t>
            </a:r>
            <a:r>
              <a:rPr lang="fr-FR" sz="2000" i="1" dirty="0" err="1"/>
              <a:t>senectus</a:t>
            </a:r>
            <a:r>
              <a:rPr lang="fr-FR" sz="2000" i="1" dirty="0"/>
              <a:t> et </a:t>
            </a:r>
            <a:r>
              <a:rPr lang="fr-FR" sz="2000" i="1" dirty="0" err="1"/>
              <a:t>netus</a:t>
            </a:r>
            <a:r>
              <a:rPr lang="fr-FR" sz="2000" i="1" dirty="0"/>
              <a:t> et</a:t>
            </a:r>
            <a:endParaRPr lang="fr-FR" sz="2000" dirty="0"/>
          </a:p>
          <a:p>
            <a:r>
              <a:rPr lang="fr-FR" sz="2000" dirty="0" smtClean="0"/>
              <a:t>. </a:t>
            </a:r>
            <a:endParaRPr lang="fr-FR" sz="2000" dirty="0"/>
          </a:p>
        </p:txBody>
      </p:sp>
      <p:sp>
        <p:nvSpPr>
          <p:cNvPr id="65" name="TextBox 103"/>
          <p:cNvSpPr txBox="1"/>
          <p:nvPr/>
        </p:nvSpPr>
        <p:spPr>
          <a:xfrm>
            <a:off x="14212462" y="25298003"/>
            <a:ext cx="3238219" cy="294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349"/>
              </a:lnSpc>
              <a:spcBef>
                <a:spcPct val="0"/>
              </a:spcBef>
            </a:pPr>
            <a:r>
              <a:rPr lang="en-US" sz="4501" b="1" dirty="0">
                <a:solidFill>
                  <a:srgbClr val="FF0000"/>
                </a:solidFill>
                <a:latin typeface="+mj-lt"/>
                <a:ea typeface="Anonymous Pro" panose="02060609030202000504" pitchFamily="49" charset="0"/>
                <a:cs typeface="Poppins" panose="00000500000000000000" pitchFamily="2" charset="0"/>
              </a:rPr>
              <a:t>Contact</a:t>
            </a:r>
            <a:endParaRPr lang="en-US" sz="4501" b="1" dirty="0">
              <a:solidFill>
                <a:srgbClr val="FF0000"/>
              </a:solidFill>
              <a:latin typeface="+mj-lt"/>
              <a:ea typeface="Anonymous Pro" panose="02060609030202000504" pitchFamily="49" charset="0"/>
              <a:cs typeface="Poppins" panose="00000500000000000000" pitchFamily="2" charset="0"/>
            </a:endParaRPr>
          </a:p>
        </p:txBody>
      </p:sp>
      <p:sp>
        <p:nvSpPr>
          <p:cNvPr id="66" name="TextBox 106"/>
          <p:cNvSpPr txBox="1"/>
          <p:nvPr/>
        </p:nvSpPr>
        <p:spPr>
          <a:xfrm>
            <a:off x="1763230" y="25194058"/>
            <a:ext cx="1025022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982"/>
              </a:lnSpc>
              <a:spcBef>
                <a:spcPct val="0"/>
              </a:spcBef>
            </a:pPr>
            <a:r>
              <a:rPr lang="en-US" sz="4501" b="1" dirty="0">
                <a:solidFill>
                  <a:srgbClr val="FF0000"/>
                </a:solidFill>
                <a:latin typeface="+mj-lt"/>
                <a:ea typeface="Anonymous Pro" panose="02060609030202000504" pitchFamily="49" charset="0"/>
                <a:cs typeface="Poppins" panose="00000500000000000000" pitchFamily="2" charset="0"/>
              </a:rPr>
              <a:t>Conclusion</a:t>
            </a:r>
          </a:p>
        </p:txBody>
      </p:sp>
      <p:sp>
        <p:nvSpPr>
          <p:cNvPr id="67" name="TextBox 107"/>
          <p:cNvSpPr txBox="1"/>
          <p:nvPr/>
        </p:nvSpPr>
        <p:spPr>
          <a:xfrm>
            <a:off x="1723882" y="25828653"/>
            <a:ext cx="10885120" cy="27699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fr-FR" sz="2000" i="1" dirty="0" err="1"/>
              <a:t>Lorem</a:t>
            </a:r>
            <a:r>
              <a:rPr lang="fr-FR" sz="2000" i="1" dirty="0"/>
              <a:t> </a:t>
            </a:r>
            <a:r>
              <a:rPr lang="fr-FR" sz="2000" i="1" dirty="0" err="1"/>
              <a:t>ipsum</a:t>
            </a:r>
            <a:r>
              <a:rPr lang="fr-FR" sz="2000" i="1" dirty="0"/>
              <a:t> </a:t>
            </a:r>
            <a:r>
              <a:rPr lang="fr-FR" sz="2000" i="1" dirty="0" err="1"/>
              <a:t>dolor</a:t>
            </a:r>
            <a:r>
              <a:rPr lang="fr-FR" sz="2000" i="1" dirty="0"/>
              <a:t> </a:t>
            </a:r>
            <a:r>
              <a:rPr lang="fr-FR" sz="2000" i="1" dirty="0" err="1"/>
              <a:t>sit</a:t>
            </a:r>
            <a:r>
              <a:rPr lang="fr-FR" sz="2000" i="1" dirty="0"/>
              <a:t> </a:t>
            </a:r>
            <a:r>
              <a:rPr lang="fr-FR" sz="2000" i="1" dirty="0" err="1"/>
              <a:t>amet</a:t>
            </a:r>
            <a:r>
              <a:rPr lang="fr-FR" sz="2000" i="1" dirty="0"/>
              <a:t>, </a:t>
            </a:r>
            <a:r>
              <a:rPr lang="fr-FR" sz="2000" i="1" dirty="0" err="1"/>
              <a:t>consectetuer</a:t>
            </a:r>
            <a:r>
              <a:rPr lang="fr-FR" sz="2000" i="1" dirty="0"/>
              <a:t> </a:t>
            </a:r>
            <a:r>
              <a:rPr lang="fr-FR" sz="2000" i="1" dirty="0" err="1"/>
              <a:t>adipiscing</a:t>
            </a:r>
            <a:r>
              <a:rPr lang="fr-FR" sz="2000" i="1" dirty="0"/>
              <a:t> </a:t>
            </a:r>
            <a:r>
              <a:rPr lang="fr-FR" sz="2000" i="1" dirty="0" err="1"/>
              <a:t>elit</a:t>
            </a:r>
            <a:r>
              <a:rPr lang="fr-FR" sz="2000" i="1" dirty="0"/>
              <a:t>. </a:t>
            </a:r>
            <a:r>
              <a:rPr lang="fr-FR" sz="2000" i="1" dirty="0" err="1"/>
              <a:t>Maecenas</a:t>
            </a:r>
            <a:r>
              <a:rPr lang="fr-FR" sz="2000" i="1" dirty="0"/>
              <a:t> </a:t>
            </a:r>
            <a:r>
              <a:rPr lang="fr-FR" sz="2000" i="1" dirty="0" err="1"/>
              <a:t>porttitor</a:t>
            </a:r>
            <a:r>
              <a:rPr lang="fr-FR" sz="2000" i="1" dirty="0"/>
              <a:t> </a:t>
            </a:r>
            <a:r>
              <a:rPr lang="fr-FR" sz="2000" i="1" dirty="0" err="1"/>
              <a:t>congue</a:t>
            </a:r>
            <a:r>
              <a:rPr lang="fr-FR" sz="2000" i="1" dirty="0"/>
              <a:t> massa. </a:t>
            </a:r>
            <a:r>
              <a:rPr lang="fr-FR" sz="2000" i="1" dirty="0" err="1"/>
              <a:t>Fusce</a:t>
            </a:r>
            <a:r>
              <a:rPr lang="fr-FR" sz="2000" i="1" dirty="0"/>
              <a:t> </a:t>
            </a:r>
            <a:r>
              <a:rPr lang="fr-FR" sz="2000" i="1" dirty="0" err="1"/>
              <a:t>posuere</a:t>
            </a:r>
            <a:r>
              <a:rPr lang="fr-FR" sz="2000" i="1" dirty="0"/>
              <a:t>, magna </a:t>
            </a:r>
            <a:r>
              <a:rPr lang="fr-FR" sz="2000" i="1" dirty="0" err="1"/>
              <a:t>sed</a:t>
            </a:r>
            <a:r>
              <a:rPr lang="fr-FR" sz="2000" i="1" dirty="0"/>
              <a:t> </a:t>
            </a:r>
            <a:r>
              <a:rPr lang="fr-FR" sz="2000" i="1" dirty="0" err="1"/>
              <a:t>pulvinar</a:t>
            </a:r>
            <a:r>
              <a:rPr lang="fr-FR" sz="2000" i="1" dirty="0"/>
              <a:t> </a:t>
            </a:r>
            <a:r>
              <a:rPr lang="fr-FR" sz="2000" i="1" dirty="0" err="1"/>
              <a:t>ultricies</a:t>
            </a:r>
            <a:r>
              <a:rPr lang="fr-FR" sz="2000" i="1" dirty="0"/>
              <a:t>, </a:t>
            </a:r>
            <a:r>
              <a:rPr lang="fr-FR" sz="2000" i="1" dirty="0" err="1"/>
              <a:t>purus</a:t>
            </a:r>
            <a:r>
              <a:rPr lang="fr-FR" sz="2000" i="1" dirty="0"/>
              <a:t> </a:t>
            </a:r>
            <a:r>
              <a:rPr lang="fr-FR" sz="2000" i="1" dirty="0" err="1"/>
              <a:t>lectus</a:t>
            </a:r>
            <a:r>
              <a:rPr lang="fr-FR" sz="2000" i="1" dirty="0"/>
              <a:t> </a:t>
            </a:r>
            <a:r>
              <a:rPr lang="fr-FR" sz="2000" i="1" dirty="0" err="1"/>
              <a:t>malesuada</a:t>
            </a:r>
            <a:r>
              <a:rPr lang="fr-FR" sz="2000" i="1" dirty="0"/>
              <a:t> libero, </a:t>
            </a:r>
            <a:r>
              <a:rPr lang="fr-FR" sz="2000" i="1" dirty="0" err="1"/>
              <a:t>sit</a:t>
            </a:r>
            <a:r>
              <a:rPr lang="fr-FR" sz="2000" i="1" dirty="0"/>
              <a:t> </a:t>
            </a:r>
            <a:r>
              <a:rPr lang="fr-FR" sz="2000" i="1" dirty="0" err="1"/>
              <a:t>amet</a:t>
            </a:r>
            <a:r>
              <a:rPr lang="fr-FR" sz="2000" i="1" dirty="0"/>
              <a:t> </a:t>
            </a:r>
            <a:r>
              <a:rPr lang="fr-FR" sz="2000" i="1" dirty="0" err="1"/>
              <a:t>commodo</a:t>
            </a:r>
            <a:r>
              <a:rPr lang="fr-FR" sz="2000" i="1" dirty="0"/>
              <a:t> magna </a:t>
            </a:r>
            <a:r>
              <a:rPr lang="fr-FR" sz="2000" i="1" dirty="0" err="1"/>
              <a:t>eros</a:t>
            </a:r>
            <a:r>
              <a:rPr lang="fr-FR" sz="2000" i="1" dirty="0"/>
              <a:t> </a:t>
            </a:r>
            <a:r>
              <a:rPr lang="fr-FR" sz="2000" i="1" dirty="0" err="1"/>
              <a:t>quis</a:t>
            </a:r>
            <a:r>
              <a:rPr lang="fr-FR" sz="2000" i="1" dirty="0"/>
              <a:t> </a:t>
            </a:r>
            <a:r>
              <a:rPr lang="fr-FR" sz="2000" i="1" dirty="0" err="1"/>
              <a:t>urna</a:t>
            </a:r>
            <a:r>
              <a:rPr lang="fr-FR" sz="2000" i="1" dirty="0"/>
              <a:t>. </a:t>
            </a:r>
            <a:endParaRPr lang="fr-FR" sz="2000" i="1" dirty="0"/>
          </a:p>
          <a:p>
            <a:endParaRPr lang="fr-FR" sz="2000" i="1" dirty="0"/>
          </a:p>
          <a:p>
            <a:r>
              <a:rPr lang="fr-FR" sz="2000" i="1" dirty="0"/>
              <a:t>Nunc </a:t>
            </a:r>
            <a:r>
              <a:rPr lang="fr-FR" sz="2000" i="1" dirty="0" err="1"/>
              <a:t>viverra</a:t>
            </a:r>
            <a:r>
              <a:rPr lang="fr-FR" sz="2000" i="1" dirty="0"/>
              <a:t> </a:t>
            </a:r>
            <a:r>
              <a:rPr lang="fr-FR" sz="2000" i="1" dirty="0" err="1"/>
              <a:t>imperdiet</a:t>
            </a:r>
            <a:r>
              <a:rPr lang="fr-FR" sz="2000" i="1" dirty="0"/>
              <a:t> </a:t>
            </a:r>
            <a:r>
              <a:rPr lang="fr-FR" sz="2000" i="1" dirty="0" err="1"/>
              <a:t>enim</a:t>
            </a:r>
            <a:r>
              <a:rPr lang="fr-FR" sz="2000" i="1" dirty="0"/>
              <a:t>. </a:t>
            </a:r>
            <a:r>
              <a:rPr lang="fr-FR" sz="2000" i="1" dirty="0" err="1"/>
              <a:t>Fusce</a:t>
            </a:r>
            <a:r>
              <a:rPr lang="fr-FR" sz="2000" i="1" dirty="0"/>
              <a:t> est. </a:t>
            </a:r>
            <a:r>
              <a:rPr lang="fr-FR" sz="2000" i="1" dirty="0" err="1"/>
              <a:t>Vivamus</a:t>
            </a:r>
            <a:r>
              <a:rPr lang="fr-FR" sz="2000" i="1" dirty="0"/>
              <a:t> a </a:t>
            </a:r>
            <a:r>
              <a:rPr lang="fr-FR" sz="2000" i="1" dirty="0" err="1"/>
              <a:t>tellus</a:t>
            </a:r>
            <a:r>
              <a:rPr lang="fr-FR" sz="2000" i="1" dirty="0"/>
              <a:t>. </a:t>
            </a:r>
            <a:r>
              <a:rPr lang="fr-FR" sz="2000" i="1" dirty="0" err="1"/>
              <a:t>Pellentesque</a:t>
            </a:r>
            <a:r>
              <a:rPr lang="fr-FR" sz="2000" i="1" dirty="0"/>
              <a:t> habitant </a:t>
            </a:r>
            <a:r>
              <a:rPr lang="fr-FR" sz="2000" i="1" dirty="0" err="1"/>
              <a:t>morbi</a:t>
            </a:r>
            <a:r>
              <a:rPr lang="fr-FR" sz="2000" i="1" dirty="0"/>
              <a:t> tristique </a:t>
            </a:r>
            <a:r>
              <a:rPr lang="fr-FR" sz="2000" i="1" dirty="0" err="1"/>
              <a:t>senectus</a:t>
            </a:r>
            <a:r>
              <a:rPr lang="fr-FR" sz="2000" i="1" dirty="0"/>
              <a:t> et </a:t>
            </a:r>
            <a:r>
              <a:rPr lang="fr-FR" sz="2000" i="1" dirty="0" err="1"/>
              <a:t>netus</a:t>
            </a:r>
            <a:r>
              <a:rPr lang="fr-FR" sz="2000" i="1" dirty="0"/>
              <a:t> et </a:t>
            </a:r>
            <a:r>
              <a:rPr lang="fr-FR" sz="2000" i="1" dirty="0" err="1"/>
              <a:t>malesuada</a:t>
            </a:r>
            <a:r>
              <a:rPr lang="fr-FR" sz="2000" i="1" dirty="0"/>
              <a:t> </a:t>
            </a:r>
            <a:r>
              <a:rPr lang="fr-FR" sz="2000" i="1" dirty="0" err="1"/>
              <a:t>fames</a:t>
            </a:r>
            <a:r>
              <a:rPr lang="fr-FR" sz="2000" i="1" dirty="0"/>
              <a:t> </a:t>
            </a:r>
            <a:r>
              <a:rPr lang="fr-FR" sz="2000" i="1" dirty="0" err="1"/>
              <a:t>ac</a:t>
            </a:r>
            <a:r>
              <a:rPr lang="fr-FR" sz="2000" i="1" dirty="0"/>
              <a:t> </a:t>
            </a:r>
            <a:r>
              <a:rPr lang="fr-FR" sz="2000" i="1" dirty="0" err="1"/>
              <a:t>turpis</a:t>
            </a:r>
            <a:r>
              <a:rPr lang="fr-FR" sz="2000" i="1" dirty="0"/>
              <a:t> </a:t>
            </a:r>
            <a:r>
              <a:rPr lang="fr-FR" sz="2000" i="1" dirty="0" err="1"/>
              <a:t>egestas</a:t>
            </a:r>
            <a:r>
              <a:rPr lang="fr-FR" sz="2000" i="1" dirty="0"/>
              <a:t>. </a:t>
            </a:r>
            <a:r>
              <a:rPr lang="fr-FR" sz="2000" i="1" dirty="0" err="1"/>
              <a:t>Proin</a:t>
            </a:r>
            <a:r>
              <a:rPr lang="fr-FR" sz="2000" i="1" dirty="0"/>
              <a:t> </a:t>
            </a:r>
            <a:r>
              <a:rPr lang="fr-FR" sz="2000" i="1" dirty="0" err="1"/>
              <a:t>pharetra</a:t>
            </a:r>
            <a:r>
              <a:rPr lang="fr-FR" sz="2000" i="1" dirty="0"/>
              <a:t> </a:t>
            </a:r>
            <a:r>
              <a:rPr lang="fr-FR" sz="2000" i="1" dirty="0" err="1"/>
              <a:t>nonummy</a:t>
            </a:r>
            <a:r>
              <a:rPr lang="fr-FR" sz="2000" i="1" dirty="0"/>
              <a:t> </a:t>
            </a:r>
            <a:r>
              <a:rPr lang="fr-FR" sz="2000" i="1" dirty="0" err="1"/>
              <a:t>pede</a:t>
            </a:r>
            <a:r>
              <a:rPr lang="fr-FR" sz="2000" i="1" dirty="0"/>
              <a:t>. </a:t>
            </a:r>
            <a:r>
              <a:rPr lang="fr-FR" sz="2000" i="1" dirty="0" err="1"/>
              <a:t>Mauris</a:t>
            </a:r>
            <a:r>
              <a:rPr lang="fr-FR" sz="2000" i="1" dirty="0"/>
              <a:t> et </a:t>
            </a:r>
            <a:r>
              <a:rPr lang="fr-FR" sz="2000" i="1" dirty="0" err="1"/>
              <a:t>orci</a:t>
            </a:r>
            <a:r>
              <a:rPr lang="fr-FR" sz="2000" i="1" dirty="0"/>
              <a:t>. </a:t>
            </a:r>
            <a:r>
              <a:rPr lang="fr-FR" sz="2000" i="1" dirty="0" err="1"/>
              <a:t>Aenean</a:t>
            </a:r>
            <a:r>
              <a:rPr lang="fr-FR" sz="2000" i="1" dirty="0"/>
              <a:t> nec </a:t>
            </a:r>
            <a:r>
              <a:rPr lang="fr-FR" sz="2000" i="1" dirty="0" err="1"/>
              <a:t>lorem</a:t>
            </a:r>
            <a:r>
              <a:rPr lang="fr-FR" sz="2000" i="1" dirty="0"/>
              <a:t>. In </a:t>
            </a:r>
            <a:r>
              <a:rPr lang="fr-FR" sz="2000" i="1" dirty="0" err="1"/>
              <a:t>porttitor</a:t>
            </a:r>
            <a:r>
              <a:rPr lang="fr-FR" sz="2000" i="1" dirty="0"/>
              <a:t>. </a:t>
            </a:r>
            <a:endParaRPr lang="fr-FR" sz="2000" i="1" dirty="0"/>
          </a:p>
          <a:p>
            <a:endParaRPr lang="en-US" sz="2000" i="1" dirty="0"/>
          </a:p>
          <a:p>
            <a:r>
              <a:rPr lang="fr-FR" sz="2000" i="1" dirty="0" err="1"/>
              <a:t>malesuada</a:t>
            </a:r>
            <a:r>
              <a:rPr lang="fr-FR" sz="2000" i="1" dirty="0"/>
              <a:t> </a:t>
            </a:r>
            <a:r>
              <a:rPr lang="fr-FR" sz="2000" i="1" dirty="0" err="1"/>
              <a:t>fames</a:t>
            </a:r>
            <a:r>
              <a:rPr lang="fr-FR" sz="2000" i="1" dirty="0"/>
              <a:t> </a:t>
            </a:r>
            <a:r>
              <a:rPr lang="fr-FR" sz="2000" i="1" dirty="0" err="1"/>
              <a:t>ac</a:t>
            </a:r>
            <a:r>
              <a:rPr lang="fr-FR" sz="2000" i="1" dirty="0"/>
              <a:t> </a:t>
            </a:r>
            <a:r>
              <a:rPr lang="fr-FR" sz="2000" i="1" dirty="0" err="1"/>
              <a:t>turpis</a:t>
            </a:r>
            <a:r>
              <a:rPr lang="fr-FR" sz="2000" i="1" dirty="0"/>
              <a:t> </a:t>
            </a:r>
            <a:r>
              <a:rPr lang="fr-FR" sz="2000" i="1" dirty="0" err="1"/>
              <a:t>egestas</a:t>
            </a:r>
            <a:r>
              <a:rPr lang="fr-FR" sz="2000" i="1" dirty="0"/>
              <a:t>. </a:t>
            </a:r>
            <a:r>
              <a:rPr lang="fr-FR" sz="2000" i="1" dirty="0" err="1"/>
              <a:t>Proin</a:t>
            </a:r>
            <a:r>
              <a:rPr lang="fr-FR" sz="2000" i="1" dirty="0"/>
              <a:t> </a:t>
            </a:r>
            <a:r>
              <a:rPr lang="fr-FR" sz="2000" i="1" dirty="0" err="1"/>
              <a:t>pharetra</a:t>
            </a:r>
            <a:r>
              <a:rPr lang="fr-FR" sz="2000" i="1" dirty="0"/>
              <a:t> </a:t>
            </a:r>
            <a:r>
              <a:rPr lang="fr-FR" sz="2000" i="1" dirty="0" err="1"/>
              <a:t>nonummy</a:t>
            </a:r>
            <a:r>
              <a:rPr lang="fr-FR" sz="2000" i="1" dirty="0"/>
              <a:t> </a:t>
            </a:r>
            <a:r>
              <a:rPr lang="fr-FR" sz="2000" i="1" dirty="0" err="1"/>
              <a:t>pede</a:t>
            </a:r>
            <a:r>
              <a:rPr lang="fr-FR" sz="2000" i="1" dirty="0"/>
              <a:t>. </a:t>
            </a:r>
            <a:r>
              <a:rPr lang="fr-FR" sz="2000" i="1" dirty="0" err="1"/>
              <a:t>Mauris</a:t>
            </a:r>
            <a:r>
              <a:rPr lang="fr-FR" sz="2000" i="1" dirty="0"/>
              <a:t> et </a:t>
            </a:r>
            <a:r>
              <a:rPr lang="fr-FR" sz="2000" i="1" dirty="0" err="1"/>
              <a:t>orci</a:t>
            </a:r>
            <a:r>
              <a:rPr lang="fr-FR" sz="2000" i="1" dirty="0"/>
              <a:t>. </a:t>
            </a:r>
            <a:r>
              <a:rPr lang="fr-FR" sz="2000" i="1" dirty="0" err="1"/>
              <a:t>Aenean</a:t>
            </a:r>
            <a:r>
              <a:rPr lang="fr-FR" sz="2000" i="1" dirty="0"/>
              <a:t> nec </a:t>
            </a:r>
            <a:r>
              <a:rPr lang="fr-FR" sz="2000" i="1" dirty="0" err="1"/>
              <a:t>lorem</a:t>
            </a:r>
            <a:r>
              <a:rPr lang="fr-FR" sz="2000" i="1" dirty="0"/>
              <a:t>. </a:t>
            </a:r>
            <a:r>
              <a:rPr lang="fr-FR" sz="2000" i="1" dirty="0"/>
              <a:t>In</a:t>
            </a:r>
            <a:endParaRPr lang="fr-FR" sz="2000" dirty="0"/>
          </a:p>
        </p:txBody>
      </p:sp>
      <p:sp>
        <p:nvSpPr>
          <p:cNvPr id="68" name="TextBox 109"/>
          <p:cNvSpPr txBox="1"/>
          <p:nvPr/>
        </p:nvSpPr>
        <p:spPr>
          <a:xfrm>
            <a:off x="7968172" y="10917681"/>
            <a:ext cx="4640830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982"/>
              </a:lnSpc>
              <a:spcBef>
                <a:spcPct val="0"/>
              </a:spcBef>
            </a:pPr>
            <a:r>
              <a:rPr lang="en-US" sz="4501" b="1" dirty="0">
                <a:solidFill>
                  <a:srgbClr val="FF0000"/>
                </a:solidFill>
                <a:latin typeface="+mj-lt"/>
                <a:ea typeface="Anonymous Pro" panose="02060609030202000504" pitchFamily="49" charset="0"/>
                <a:cs typeface="Poppins" panose="00000500000000000000" pitchFamily="2" charset="0"/>
              </a:rPr>
              <a:t>Objectives</a:t>
            </a:r>
            <a:endParaRPr lang="en-US" sz="4501" b="1" dirty="0">
              <a:solidFill>
                <a:srgbClr val="FF0000"/>
              </a:solidFill>
              <a:latin typeface="+mj-lt"/>
              <a:ea typeface="Anonymous Pro" panose="02060609030202000504" pitchFamily="49" charset="0"/>
              <a:cs typeface="Poppins" panose="00000500000000000000" pitchFamily="2" charset="0"/>
            </a:endParaRPr>
          </a:p>
        </p:txBody>
      </p:sp>
      <p:sp>
        <p:nvSpPr>
          <p:cNvPr id="69" name="TextBox 110"/>
          <p:cNvSpPr txBox="1"/>
          <p:nvPr/>
        </p:nvSpPr>
        <p:spPr>
          <a:xfrm>
            <a:off x="7968172" y="11435818"/>
            <a:ext cx="4640830" cy="46166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fr-FR" sz="2000" i="1" dirty="0" err="1"/>
              <a:t>Lorem</a:t>
            </a:r>
            <a:r>
              <a:rPr lang="fr-FR" sz="2000" i="1" dirty="0"/>
              <a:t> </a:t>
            </a:r>
            <a:r>
              <a:rPr lang="fr-FR" sz="2000" i="1" dirty="0" err="1"/>
              <a:t>ipsum</a:t>
            </a:r>
            <a:r>
              <a:rPr lang="fr-FR" sz="2000" i="1" dirty="0"/>
              <a:t> </a:t>
            </a:r>
            <a:r>
              <a:rPr lang="fr-FR" sz="2000" i="1" dirty="0" err="1"/>
              <a:t>dolor</a:t>
            </a:r>
            <a:r>
              <a:rPr lang="fr-FR" sz="2000" i="1" dirty="0"/>
              <a:t> </a:t>
            </a:r>
            <a:r>
              <a:rPr lang="fr-FR" sz="2000" i="1" dirty="0" err="1"/>
              <a:t>sit</a:t>
            </a:r>
            <a:r>
              <a:rPr lang="fr-FR" sz="2000" i="1" dirty="0"/>
              <a:t> </a:t>
            </a:r>
            <a:r>
              <a:rPr lang="fr-FR" sz="2000" i="1" dirty="0" err="1"/>
              <a:t>amet</a:t>
            </a:r>
            <a:r>
              <a:rPr lang="fr-FR" sz="2000" i="1" dirty="0"/>
              <a:t>, </a:t>
            </a:r>
            <a:r>
              <a:rPr lang="fr-FR" sz="2000" i="1" dirty="0" err="1"/>
              <a:t>consectetuer</a:t>
            </a:r>
            <a:r>
              <a:rPr lang="fr-FR" sz="2000" i="1" dirty="0"/>
              <a:t> </a:t>
            </a:r>
            <a:r>
              <a:rPr lang="fr-FR" sz="2000" i="1" dirty="0" err="1"/>
              <a:t>adipiscing</a:t>
            </a:r>
            <a:r>
              <a:rPr lang="fr-FR" sz="2000" i="1" dirty="0"/>
              <a:t> </a:t>
            </a:r>
            <a:r>
              <a:rPr lang="fr-FR" sz="2000" i="1" dirty="0" err="1"/>
              <a:t>elit</a:t>
            </a:r>
            <a:r>
              <a:rPr lang="fr-FR" sz="2000" i="1" dirty="0"/>
              <a:t>. </a:t>
            </a:r>
            <a:r>
              <a:rPr lang="fr-FR" sz="2000" i="1" dirty="0" err="1"/>
              <a:t>Maecenas</a:t>
            </a:r>
            <a:r>
              <a:rPr lang="fr-FR" sz="2000" i="1" dirty="0"/>
              <a:t> </a:t>
            </a:r>
            <a:r>
              <a:rPr lang="fr-FR" sz="2000" i="1" dirty="0" err="1"/>
              <a:t>porttitor</a:t>
            </a:r>
            <a:r>
              <a:rPr lang="fr-FR" sz="2000" i="1" dirty="0"/>
              <a:t> </a:t>
            </a:r>
            <a:r>
              <a:rPr lang="fr-FR" sz="2000" i="1" dirty="0" err="1"/>
              <a:t>congue</a:t>
            </a:r>
            <a:r>
              <a:rPr lang="fr-FR" sz="2000" i="1" dirty="0"/>
              <a:t> massa. </a:t>
            </a:r>
            <a:r>
              <a:rPr lang="fr-FR" sz="2000" i="1" dirty="0" err="1"/>
              <a:t>Fusce</a:t>
            </a:r>
            <a:r>
              <a:rPr lang="fr-FR" sz="2000" i="1" dirty="0"/>
              <a:t> </a:t>
            </a:r>
            <a:r>
              <a:rPr lang="fr-FR" sz="2000" i="1" dirty="0" err="1"/>
              <a:t>posuere</a:t>
            </a:r>
            <a:r>
              <a:rPr lang="fr-FR" sz="2000" i="1" dirty="0"/>
              <a:t>, magna </a:t>
            </a:r>
            <a:r>
              <a:rPr lang="fr-FR" sz="2000" i="1" dirty="0" err="1"/>
              <a:t>sed</a:t>
            </a:r>
            <a:r>
              <a:rPr lang="fr-FR" sz="2000" i="1" dirty="0"/>
              <a:t> </a:t>
            </a:r>
            <a:r>
              <a:rPr lang="fr-FR" sz="2000" i="1" dirty="0" err="1"/>
              <a:t>pulvinar</a:t>
            </a:r>
            <a:r>
              <a:rPr lang="fr-FR" sz="2000" i="1" dirty="0"/>
              <a:t> </a:t>
            </a:r>
            <a:r>
              <a:rPr lang="fr-FR" sz="2000" i="1" dirty="0" err="1"/>
              <a:t>ultricies</a:t>
            </a:r>
            <a:r>
              <a:rPr lang="fr-FR" sz="2000" i="1" dirty="0"/>
              <a:t>, </a:t>
            </a:r>
            <a:r>
              <a:rPr lang="fr-FR" sz="2000" i="1" dirty="0" err="1"/>
              <a:t>purus</a:t>
            </a:r>
            <a:r>
              <a:rPr lang="fr-FR" sz="2000" i="1" dirty="0"/>
              <a:t> </a:t>
            </a:r>
            <a:r>
              <a:rPr lang="fr-FR" sz="2000" i="1" dirty="0" err="1"/>
              <a:t>lectus</a:t>
            </a:r>
            <a:r>
              <a:rPr lang="fr-FR" sz="2000" i="1" dirty="0"/>
              <a:t> </a:t>
            </a:r>
            <a:r>
              <a:rPr lang="fr-FR" sz="2000" i="1" dirty="0" err="1"/>
              <a:t>malesuada</a:t>
            </a:r>
            <a:r>
              <a:rPr lang="fr-FR" sz="2000" i="1" dirty="0"/>
              <a:t> libero, </a:t>
            </a:r>
            <a:r>
              <a:rPr lang="fr-FR" sz="2000" i="1" dirty="0" err="1"/>
              <a:t>sit</a:t>
            </a:r>
            <a:r>
              <a:rPr lang="fr-FR" sz="2000" i="1" dirty="0"/>
              <a:t> </a:t>
            </a:r>
            <a:r>
              <a:rPr lang="fr-FR" sz="2000" i="1" dirty="0" err="1"/>
              <a:t>amet</a:t>
            </a:r>
            <a:r>
              <a:rPr lang="fr-FR" sz="2000" i="1" dirty="0"/>
              <a:t> </a:t>
            </a:r>
            <a:r>
              <a:rPr lang="fr-FR" sz="2000" i="1" dirty="0" err="1"/>
              <a:t>commodo</a:t>
            </a:r>
            <a:r>
              <a:rPr lang="fr-FR" sz="2000" i="1" dirty="0"/>
              <a:t> magna </a:t>
            </a:r>
            <a:r>
              <a:rPr lang="fr-FR" sz="2000" i="1" dirty="0" err="1"/>
              <a:t>eros</a:t>
            </a:r>
            <a:r>
              <a:rPr lang="fr-FR" sz="2000" i="1" dirty="0"/>
              <a:t> </a:t>
            </a:r>
            <a:r>
              <a:rPr lang="fr-FR" sz="2000" i="1" dirty="0" err="1"/>
              <a:t>quis</a:t>
            </a:r>
            <a:r>
              <a:rPr lang="fr-FR" sz="2000" i="1" dirty="0"/>
              <a:t> </a:t>
            </a:r>
            <a:r>
              <a:rPr lang="fr-FR" sz="2000" i="1" dirty="0" err="1"/>
              <a:t>urna</a:t>
            </a:r>
            <a:r>
              <a:rPr lang="fr-FR" sz="2000" i="1" dirty="0"/>
              <a:t>. Nunc </a:t>
            </a:r>
            <a:r>
              <a:rPr lang="fr-FR" sz="2000" i="1" dirty="0" err="1"/>
              <a:t>viverra</a:t>
            </a:r>
            <a:r>
              <a:rPr lang="fr-FR" sz="2000" i="1" dirty="0"/>
              <a:t> </a:t>
            </a:r>
            <a:r>
              <a:rPr lang="fr-FR" sz="2000" i="1" dirty="0" err="1"/>
              <a:t>imperdiet</a:t>
            </a:r>
            <a:r>
              <a:rPr lang="fr-FR" sz="2000" i="1" dirty="0"/>
              <a:t> </a:t>
            </a:r>
            <a:r>
              <a:rPr lang="fr-FR" sz="2000" i="1" dirty="0" err="1"/>
              <a:t>enim</a:t>
            </a:r>
            <a:r>
              <a:rPr lang="fr-FR" sz="2000" i="1" dirty="0"/>
              <a:t>. </a:t>
            </a:r>
            <a:r>
              <a:rPr lang="fr-FR" sz="2000" i="1" dirty="0" err="1"/>
              <a:t>Fusce</a:t>
            </a:r>
            <a:r>
              <a:rPr lang="fr-FR" sz="2000" i="1" dirty="0"/>
              <a:t> est. </a:t>
            </a:r>
            <a:r>
              <a:rPr lang="fr-FR" sz="2000" i="1" dirty="0" err="1"/>
              <a:t>Vivamus</a:t>
            </a:r>
            <a:r>
              <a:rPr lang="fr-FR" sz="2000" i="1" dirty="0"/>
              <a:t> a </a:t>
            </a:r>
            <a:r>
              <a:rPr lang="fr-FR" sz="2000" i="1" dirty="0" err="1"/>
              <a:t>tellus</a:t>
            </a:r>
            <a:r>
              <a:rPr lang="fr-FR" sz="2000" i="1" dirty="0"/>
              <a:t>. </a:t>
            </a:r>
            <a:r>
              <a:rPr lang="fr-FR" sz="2000" i="1" dirty="0" err="1"/>
              <a:t>Pellentesque</a:t>
            </a:r>
            <a:r>
              <a:rPr lang="fr-FR" sz="2000" i="1" dirty="0"/>
              <a:t> habitant </a:t>
            </a:r>
            <a:r>
              <a:rPr lang="fr-FR" sz="2000" i="1" dirty="0" err="1"/>
              <a:t>morbi</a:t>
            </a:r>
            <a:r>
              <a:rPr lang="fr-FR" sz="2000" i="1" dirty="0"/>
              <a:t> tristique </a:t>
            </a:r>
            <a:r>
              <a:rPr lang="fr-FR" sz="2000" i="1" dirty="0" err="1"/>
              <a:t>senectus</a:t>
            </a:r>
            <a:r>
              <a:rPr lang="fr-FR" sz="2000" i="1" dirty="0"/>
              <a:t> et </a:t>
            </a:r>
            <a:r>
              <a:rPr lang="fr-FR" sz="2000" i="1" dirty="0" err="1" smtClean="0"/>
              <a:t>netus</a:t>
            </a:r>
            <a:r>
              <a:rPr lang="fr-FR" sz="2000" i="1" dirty="0" smtClean="0"/>
              <a:t>.</a:t>
            </a:r>
          </a:p>
          <a:p>
            <a:endParaRPr lang="en-US" sz="2000" i="1" dirty="0"/>
          </a:p>
          <a:p>
            <a:r>
              <a:rPr lang="fr-FR" sz="2000" i="1" dirty="0" err="1"/>
              <a:t>Fusce</a:t>
            </a:r>
            <a:r>
              <a:rPr lang="fr-FR" sz="2000" i="1" dirty="0"/>
              <a:t> </a:t>
            </a:r>
            <a:r>
              <a:rPr lang="fr-FR" sz="2000" i="1" dirty="0" err="1"/>
              <a:t>posuere</a:t>
            </a:r>
            <a:r>
              <a:rPr lang="fr-FR" sz="2000" i="1" dirty="0"/>
              <a:t>, magna </a:t>
            </a:r>
            <a:r>
              <a:rPr lang="fr-FR" sz="2000" i="1" dirty="0" err="1"/>
              <a:t>sed</a:t>
            </a:r>
            <a:r>
              <a:rPr lang="fr-FR" sz="2000" i="1" dirty="0"/>
              <a:t> </a:t>
            </a:r>
            <a:r>
              <a:rPr lang="fr-FR" sz="2000" i="1" dirty="0" err="1"/>
              <a:t>pulvinar</a:t>
            </a:r>
            <a:r>
              <a:rPr lang="fr-FR" sz="2000" i="1" dirty="0"/>
              <a:t> </a:t>
            </a:r>
            <a:r>
              <a:rPr lang="fr-FR" sz="2000" i="1" dirty="0" err="1"/>
              <a:t>ultricies</a:t>
            </a:r>
            <a:r>
              <a:rPr lang="fr-FR" sz="2000" i="1" dirty="0"/>
              <a:t>, </a:t>
            </a:r>
            <a:r>
              <a:rPr lang="fr-FR" sz="2000" i="1" dirty="0" err="1"/>
              <a:t>purus</a:t>
            </a:r>
            <a:r>
              <a:rPr lang="fr-FR" sz="2000" i="1" dirty="0"/>
              <a:t> </a:t>
            </a:r>
            <a:r>
              <a:rPr lang="fr-FR" sz="2000" i="1" dirty="0" err="1"/>
              <a:t>lectus</a:t>
            </a:r>
            <a:r>
              <a:rPr lang="fr-FR" sz="2000" i="1" dirty="0"/>
              <a:t> </a:t>
            </a:r>
            <a:r>
              <a:rPr lang="fr-FR" sz="2000" i="1" dirty="0" err="1"/>
              <a:t>malesuada</a:t>
            </a:r>
            <a:r>
              <a:rPr lang="fr-FR" sz="2000" i="1" dirty="0"/>
              <a:t> libero, </a:t>
            </a:r>
            <a:r>
              <a:rPr lang="fr-FR" sz="2000" i="1" dirty="0" err="1"/>
              <a:t>sit</a:t>
            </a:r>
            <a:r>
              <a:rPr lang="fr-FR" sz="2000" i="1" dirty="0"/>
              <a:t> </a:t>
            </a:r>
            <a:r>
              <a:rPr lang="fr-FR" sz="2000" i="1" dirty="0" err="1"/>
              <a:t>amet</a:t>
            </a:r>
            <a:r>
              <a:rPr lang="fr-FR" sz="2000" i="1" dirty="0"/>
              <a:t> </a:t>
            </a:r>
            <a:r>
              <a:rPr lang="fr-FR" sz="2000" i="1" dirty="0" err="1"/>
              <a:t>commodo</a:t>
            </a:r>
            <a:r>
              <a:rPr lang="fr-FR" sz="2000" i="1" dirty="0"/>
              <a:t> magna </a:t>
            </a:r>
            <a:r>
              <a:rPr lang="fr-FR" sz="2000" i="1" dirty="0" err="1"/>
              <a:t>eros</a:t>
            </a:r>
            <a:r>
              <a:rPr lang="fr-FR" sz="2000" i="1" dirty="0"/>
              <a:t> </a:t>
            </a:r>
            <a:r>
              <a:rPr lang="fr-FR" sz="2000" i="1" dirty="0" err="1"/>
              <a:t>quis</a:t>
            </a:r>
            <a:r>
              <a:rPr lang="fr-FR" sz="2000" i="1" dirty="0"/>
              <a:t> </a:t>
            </a:r>
            <a:r>
              <a:rPr lang="fr-FR" sz="2000" i="1" dirty="0" err="1"/>
              <a:t>urna</a:t>
            </a:r>
            <a:r>
              <a:rPr lang="fr-FR" sz="2000" i="1" dirty="0"/>
              <a:t>. </a:t>
            </a:r>
            <a:endParaRPr lang="fr-FR" sz="2000" i="1" dirty="0" smtClean="0"/>
          </a:p>
          <a:p>
            <a:endParaRPr lang="fr-FR" sz="2000" i="1" dirty="0"/>
          </a:p>
          <a:p>
            <a:r>
              <a:rPr lang="fr-FR" sz="2000" i="1" dirty="0" smtClean="0"/>
              <a:t>Nunc </a:t>
            </a:r>
            <a:r>
              <a:rPr lang="fr-FR" sz="2000" i="1" dirty="0" err="1"/>
              <a:t>viverra</a:t>
            </a:r>
            <a:r>
              <a:rPr lang="fr-FR" sz="2000" i="1" dirty="0"/>
              <a:t> </a:t>
            </a:r>
            <a:r>
              <a:rPr lang="fr-FR" sz="2000" i="1" dirty="0" err="1"/>
              <a:t>imperdiet</a:t>
            </a:r>
            <a:r>
              <a:rPr lang="fr-FR" sz="2000" i="1" dirty="0"/>
              <a:t> </a:t>
            </a:r>
            <a:r>
              <a:rPr lang="fr-FR" sz="2000" i="1" dirty="0" err="1"/>
              <a:t>enim</a:t>
            </a:r>
            <a:r>
              <a:rPr lang="fr-FR" sz="2000" i="1" dirty="0"/>
              <a:t>. </a:t>
            </a:r>
            <a:r>
              <a:rPr lang="fr-FR" sz="2000" i="1" dirty="0" err="1"/>
              <a:t>Fusce</a:t>
            </a:r>
            <a:r>
              <a:rPr lang="fr-FR" sz="2000" i="1" dirty="0"/>
              <a:t> est. </a:t>
            </a:r>
            <a:r>
              <a:rPr lang="fr-FR" sz="2000" i="1" dirty="0" err="1"/>
              <a:t>Vivamus</a:t>
            </a:r>
            <a:r>
              <a:rPr lang="fr-FR" sz="2000" i="1" dirty="0"/>
              <a:t> a </a:t>
            </a:r>
            <a:r>
              <a:rPr lang="fr-FR" sz="2000" i="1" dirty="0" err="1"/>
              <a:t>tellus</a:t>
            </a:r>
            <a:r>
              <a:rPr lang="fr-FR" sz="2000" i="1" dirty="0"/>
              <a:t>. </a:t>
            </a:r>
            <a:endParaRPr lang="fr-FR" sz="2000" dirty="0"/>
          </a:p>
        </p:txBody>
      </p:sp>
      <p:sp>
        <p:nvSpPr>
          <p:cNvPr id="70" name="TextBox 112"/>
          <p:cNvSpPr txBox="1"/>
          <p:nvPr/>
        </p:nvSpPr>
        <p:spPr>
          <a:xfrm>
            <a:off x="14212462" y="10917681"/>
            <a:ext cx="4640830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982"/>
              </a:lnSpc>
              <a:spcBef>
                <a:spcPct val="0"/>
              </a:spcBef>
            </a:pPr>
            <a:r>
              <a:rPr lang="en-US" sz="4501" b="1" dirty="0">
                <a:solidFill>
                  <a:srgbClr val="FF0000"/>
                </a:solidFill>
                <a:ea typeface="Anonymous Pro" panose="02060609030202000504" pitchFamily="49" charset="0"/>
                <a:cs typeface="Poppins" panose="00000500000000000000" pitchFamily="2" charset="0"/>
              </a:rPr>
              <a:t>Methodology</a:t>
            </a:r>
            <a:endParaRPr lang="en-US" sz="4501" b="1" dirty="0">
              <a:solidFill>
                <a:srgbClr val="FF0000"/>
              </a:solidFill>
              <a:latin typeface="+mj-lt"/>
              <a:ea typeface="Anonymous Pro" panose="02060609030202000504" pitchFamily="49" charset="0"/>
              <a:cs typeface="Poppins" panose="00000500000000000000" pitchFamily="2" charset="0"/>
            </a:endParaRPr>
          </a:p>
        </p:txBody>
      </p:sp>
      <p:sp>
        <p:nvSpPr>
          <p:cNvPr id="71" name="TextBox 113"/>
          <p:cNvSpPr txBox="1"/>
          <p:nvPr/>
        </p:nvSpPr>
        <p:spPr>
          <a:xfrm>
            <a:off x="14212462" y="11435818"/>
            <a:ext cx="4640830" cy="43088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fr-FR" sz="2000" i="1" dirty="0" err="1"/>
              <a:t>Lorem</a:t>
            </a:r>
            <a:r>
              <a:rPr lang="fr-FR" sz="2000" i="1" dirty="0"/>
              <a:t> </a:t>
            </a:r>
            <a:r>
              <a:rPr lang="fr-FR" sz="2000" i="1" dirty="0" err="1"/>
              <a:t>ipsum</a:t>
            </a:r>
            <a:r>
              <a:rPr lang="fr-FR" sz="2000" i="1" dirty="0"/>
              <a:t> </a:t>
            </a:r>
            <a:r>
              <a:rPr lang="fr-FR" sz="2000" i="1" dirty="0" err="1"/>
              <a:t>dolor</a:t>
            </a:r>
            <a:r>
              <a:rPr lang="fr-FR" sz="2000" i="1" dirty="0"/>
              <a:t> </a:t>
            </a:r>
            <a:r>
              <a:rPr lang="fr-FR" sz="2000" i="1" dirty="0" err="1"/>
              <a:t>sit</a:t>
            </a:r>
            <a:r>
              <a:rPr lang="fr-FR" sz="2000" i="1" dirty="0"/>
              <a:t> </a:t>
            </a:r>
            <a:r>
              <a:rPr lang="fr-FR" sz="2000" i="1" dirty="0" err="1"/>
              <a:t>amet</a:t>
            </a:r>
            <a:r>
              <a:rPr lang="fr-FR" sz="2000" i="1" dirty="0"/>
              <a:t>, </a:t>
            </a:r>
            <a:r>
              <a:rPr lang="fr-FR" sz="2000" i="1" dirty="0" err="1"/>
              <a:t>consectetuer</a:t>
            </a:r>
            <a:r>
              <a:rPr lang="fr-FR" sz="2000" i="1" dirty="0"/>
              <a:t> </a:t>
            </a:r>
            <a:r>
              <a:rPr lang="fr-FR" sz="2000" i="1" dirty="0" err="1"/>
              <a:t>adipiscing</a:t>
            </a:r>
            <a:r>
              <a:rPr lang="fr-FR" sz="2000" i="1" dirty="0"/>
              <a:t> </a:t>
            </a:r>
            <a:r>
              <a:rPr lang="fr-FR" sz="2000" i="1" dirty="0" err="1"/>
              <a:t>elit</a:t>
            </a:r>
            <a:r>
              <a:rPr lang="fr-FR" sz="2000" i="1" dirty="0"/>
              <a:t>. </a:t>
            </a:r>
            <a:r>
              <a:rPr lang="fr-FR" sz="2000" i="1" dirty="0" err="1"/>
              <a:t>Maecenas</a:t>
            </a:r>
            <a:r>
              <a:rPr lang="fr-FR" sz="2000" i="1" dirty="0"/>
              <a:t> </a:t>
            </a:r>
            <a:r>
              <a:rPr lang="fr-FR" sz="2000" i="1" dirty="0" err="1"/>
              <a:t>porttitor</a:t>
            </a:r>
            <a:r>
              <a:rPr lang="fr-FR" sz="2000" i="1" dirty="0"/>
              <a:t> </a:t>
            </a:r>
            <a:r>
              <a:rPr lang="fr-FR" sz="2000" i="1" dirty="0" err="1"/>
              <a:t>congue</a:t>
            </a:r>
            <a:r>
              <a:rPr lang="fr-FR" sz="2000" i="1" dirty="0"/>
              <a:t> massa. </a:t>
            </a:r>
            <a:r>
              <a:rPr lang="fr-FR" sz="2000" i="1" dirty="0" err="1"/>
              <a:t>Fusce</a:t>
            </a:r>
            <a:r>
              <a:rPr lang="fr-FR" sz="2000" i="1" dirty="0"/>
              <a:t> </a:t>
            </a:r>
            <a:r>
              <a:rPr lang="fr-FR" sz="2000" i="1" dirty="0" err="1"/>
              <a:t>posuere</a:t>
            </a:r>
            <a:r>
              <a:rPr lang="fr-FR" sz="2000" i="1" dirty="0"/>
              <a:t>, magna </a:t>
            </a:r>
            <a:r>
              <a:rPr lang="fr-FR" sz="2000" i="1" dirty="0" err="1"/>
              <a:t>sed</a:t>
            </a:r>
            <a:r>
              <a:rPr lang="fr-FR" sz="2000" i="1" dirty="0"/>
              <a:t> </a:t>
            </a:r>
            <a:r>
              <a:rPr lang="fr-FR" sz="2000" i="1" dirty="0" err="1"/>
              <a:t>pulvinar</a:t>
            </a:r>
            <a:r>
              <a:rPr lang="fr-FR" sz="2000" i="1" dirty="0"/>
              <a:t> </a:t>
            </a:r>
            <a:r>
              <a:rPr lang="fr-FR" sz="2000" i="1" dirty="0" err="1"/>
              <a:t>ultricies</a:t>
            </a:r>
            <a:r>
              <a:rPr lang="fr-FR" sz="2000" i="1" dirty="0"/>
              <a:t>, </a:t>
            </a:r>
            <a:r>
              <a:rPr lang="fr-FR" sz="2000" i="1" dirty="0" err="1"/>
              <a:t>purus</a:t>
            </a:r>
            <a:r>
              <a:rPr lang="fr-FR" sz="2000" i="1" dirty="0"/>
              <a:t> </a:t>
            </a:r>
            <a:r>
              <a:rPr lang="fr-FR" sz="2000" i="1" dirty="0" err="1"/>
              <a:t>lectus</a:t>
            </a:r>
            <a:r>
              <a:rPr lang="fr-FR" sz="2000" i="1" dirty="0"/>
              <a:t> </a:t>
            </a:r>
            <a:r>
              <a:rPr lang="fr-FR" sz="2000" i="1" dirty="0" err="1"/>
              <a:t>malesuada</a:t>
            </a:r>
            <a:r>
              <a:rPr lang="fr-FR" sz="2000" i="1" dirty="0"/>
              <a:t> libero, </a:t>
            </a:r>
            <a:r>
              <a:rPr lang="fr-FR" sz="2000" i="1" dirty="0" err="1"/>
              <a:t>sit</a:t>
            </a:r>
            <a:r>
              <a:rPr lang="fr-FR" sz="2000" i="1" dirty="0"/>
              <a:t> </a:t>
            </a:r>
            <a:r>
              <a:rPr lang="fr-FR" sz="2000" i="1" dirty="0" err="1"/>
              <a:t>amet</a:t>
            </a:r>
            <a:r>
              <a:rPr lang="fr-FR" sz="2000" i="1" dirty="0"/>
              <a:t> </a:t>
            </a:r>
            <a:r>
              <a:rPr lang="fr-FR" sz="2000" i="1" dirty="0" err="1"/>
              <a:t>commodo</a:t>
            </a:r>
            <a:r>
              <a:rPr lang="fr-FR" sz="2000" i="1" dirty="0"/>
              <a:t> magna </a:t>
            </a:r>
            <a:r>
              <a:rPr lang="fr-FR" sz="2000" i="1" dirty="0" err="1"/>
              <a:t>eros</a:t>
            </a:r>
            <a:r>
              <a:rPr lang="fr-FR" sz="2000" i="1" dirty="0"/>
              <a:t> </a:t>
            </a:r>
            <a:r>
              <a:rPr lang="fr-FR" sz="2000" i="1" dirty="0" err="1"/>
              <a:t>quis</a:t>
            </a:r>
            <a:r>
              <a:rPr lang="fr-FR" sz="2000" i="1" dirty="0"/>
              <a:t> </a:t>
            </a:r>
            <a:r>
              <a:rPr lang="fr-FR" sz="2000" i="1" dirty="0" err="1"/>
              <a:t>urna</a:t>
            </a:r>
            <a:r>
              <a:rPr lang="fr-FR" sz="2000" i="1" dirty="0"/>
              <a:t>. Nunc </a:t>
            </a:r>
            <a:r>
              <a:rPr lang="fr-FR" sz="2000" i="1" dirty="0" err="1"/>
              <a:t>viverra</a:t>
            </a:r>
            <a:r>
              <a:rPr lang="fr-FR" sz="2000" i="1" dirty="0"/>
              <a:t> </a:t>
            </a:r>
            <a:r>
              <a:rPr lang="fr-FR" sz="2000" i="1" dirty="0" err="1"/>
              <a:t>imperdiet</a:t>
            </a:r>
            <a:r>
              <a:rPr lang="fr-FR" sz="2000" i="1" dirty="0"/>
              <a:t> </a:t>
            </a:r>
            <a:r>
              <a:rPr lang="fr-FR" sz="2000" i="1" dirty="0" err="1"/>
              <a:t>enim</a:t>
            </a:r>
            <a:r>
              <a:rPr lang="fr-FR" sz="2000" i="1" dirty="0"/>
              <a:t>. </a:t>
            </a:r>
            <a:r>
              <a:rPr lang="fr-FR" sz="2000" i="1" dirty="0" err="1"/>
              <a:t>Fusce</a:t>
            </a:r>
            <a:r>
              <a:rPr lang="fr-FR" sz="2000" i="1" dirty="0"/>
              <a:t> est. </a:t>
            </a:r>
            <a:r>
              <a:rPr lang="fr-FR" sz="2000" i="1" dirty="0" err="1"/>
              <a:t>Vivamus</a:t>
            </a:r>
            <a:r>
              <a:rPr lang="fr-FR" sz="2000" i="1" dirty="0"/>
              <a:t> a </a:t>
            </a:r>
            <a:r>
              <a:rPr lang="fr-FR" sz="2000" i="1" dirty="0" err="1"/>
              <a:t>tellus</a:t>
            </a:r>
            <a:r>
              <a:rPr lang="fr-FR" sz="2000" i="1" dirty="0"/>
              <a:t>. </a:t>
            </a:r>
            <a:endParaRPr lang="fr-FR" sz="2000" i="1" dirty="0" smtClean="0"/>
          </a:p>
          <a:p>
            <a:endParaRPr lang="fr-FR" sz="2000" i="1" dirty="0"/>
          </a:p>
          <a:p>
            <a:r>
              <a:rPr lang="fr-FR" sz="2000" i="1" dirty="0" err="1" smtClean="0"/>
              <a:t>Pellentesque</a:t>
            </a:r>
            <a:r>
              <a:rPr lang="fr-FR" sz="2000" i="1" dirty="0" smtClean="0"/>
              <a:t> </a:t>
            </a:r>
            <a:r>
              <a:rPr lang="fr-FR" sz="2000" i="1" dirty="0"/>
              <a:t>habitant </a:t>
            </a:r>
            <a:r>
              <a:rPr lang="fr-FR" sz="2000" i="1" dirty="0" err="1"/>
              <a:t>morbi</a:t>
            </a:r>
            <a:r>
              <a:rPr lang="fr-FR" sz="2000" i="1" dirty="0"/>
              <a:t> tristique </a:t>
            </a:r>
            <a:r>
              <a:rPr lang="fr-FR" sz="2000" i="1" dirty="0" err="1"/>
              <a:t>senectus</a:t>
            </a:r>
            <a:r>
              <a:rPr lang="fr-FR" sz="2000" i="1" dirty="0"/>
              <a:t> et </a:t>
            </a:r>
            <a:r>
              <a:rPr lang="fr-FR" sz="2000" i="1" dirty="0" err="1"/>
              <a:t>netus</a:t>
            </a:r>
            <a:r>
              <a:rPr lang="fr-FR" sz="2000" i="1" dirty="0"/>
              <a:t> et </a:t>
            </a:r>
            <a:r>
              <a:rPr lang="fr-FR" sz="2000" i="1" dirty="0" err="1"/>
              <a:t>malesuada</a:t>
            </a:r>
            <a:r>
              <a:rPr lang="fr-FR" sz="2000" i="1" dirty="0"/>
              <a:t> </a:t>
            </a:r>
            <a:r>
              <a:rPr lang="fr-FR" sz="2000" i="1" dirty="0" err="1"/>
              <a:t>fames</a:t>
            </a:r>
            <a:r>
              <a:rPr lang="fr-FR" sz="2000" i="1" dirty="0"/>
              <a:t> </a:t>
            </a:r>
            <a:r>
              <a:rPr lang="fr-FR" sz="2000" i="1" dirty="0" err="1"/>
              <a:t>ac</a:t>
            </a:r>
            <a:r>
              <a:rPr lang="fr-FR" sz="2000" i="1" dirty="0"/>
              <a:t> </a:t>
            </a:r>
            <a:r>
              <a:rPr lang="fr-FR" sz="2000" i="1" dirty="0" err="1"/>
              <a:t>turpis</a:t>
            </a:r>
            <a:r>
              <a:rPr lang="fr-FR" sz="2000" i="1" dirty="0"/>
              <a:t> </a:t>
            </a:r>
            <a:r>
              <a:rPr lang="fr-FR" sz="2000" i="1" dirty="0" err="1"/>
              <a:t>egestas</a:t>
            </a:r>
            <a:r>
              <a:rPr lang="fr-FR" sz="2000" i="1" dirty="0" smtClean="0"/>
              <a:t>.</a:t>
            </a:r>
          </a:p>
          <a:p>
            <a:endParaRPr lang="en-US" sz="2000" i="1" dirty="0" smtClean="0"/>
          </a:p>
          <a:p>
            <a:r>
              <a:rPr lang="fr-FR" sz="2000" i="1" dirty="0" err="1"/>
              <a:t>Fusce</a:t>
            </a:r>
            <a:r>
              <a:rPr lang="fr-FR" sz="2000" i="1" dirty="0"/>
              <a:t> </a:t>
            </a:r>
            <a:r>
              <a:rPr lang="fr-FR" sz="2000" i="1" dirty="0" err="1"/>
              <a:t>posuere</a:t>
            </a:r>
            <a:r>
              <a:rPr lang="fr-FR" sz="2000" i="1" dirty="0"/>
              <a:t>, magna </a:t>
            </a:r>
            <a:r>
              <a:rPr lang="fr-FR" sz="2000" i="1" dirty="0" err="1"/>
              <a:t>sed</a:t>
            </a:r>
            <a:r>
              <a:rPr lang="fr-FR" sz="2000" i="1" dirty="0"/>
              <a:t> </a:t>
            </a:r>
            <a:r>
              <a:rPr lang="fr-FR" sz="2000" i="1" dirty="0" err="1"/>
              <a:t>pulvinar</a:t>
            </a:r>
            <a:r>
              <a:rPr lang="fr-FR" sz="2000" i="1" dirty="0"/>
              <a:t> </a:t>
            </a:r>
            <a:r>
              <a:rPr lang="fr-FR" sz="2000" i="1" dirty="0" err="1"/>
              <a:t>ultricies</a:t>
            </a:r>
            <a:r>
              <a:rPr lang="fr-FR" sz="2000" i="1" dirty="0"/>
              <a:t>, </a:t>
            </a:r>
            <a:r>
              <a:rPr lang="fr-FR" sz="2000" i="1" dirty="0" err="1"/>
              <a:t>purus</a:t>
            </a:r>
            <a:r>
              <a:rPr lang="fr-FR" sz="2000" i="1" dirty="0"/>
              <a:t> </a:t>
            </a:r>
            <a:r>
              <a:rPr lang="fr-FR" sz="2000" i="1" dirty="0" err="1"/>
              <a:t>lectus</a:t>
            </a:r>
            <a:r>
              <a:rPr lang="fr-FR" sz="2000" i="1" dirty="0"/>
              <a:t> </a:t>
            </a:r>
            <a:r>
              <a:rPr lang="fr-FR" sz="2000" i="1" dirty="0" err="1"/>
              <a:t>malesuada</a:t>
            </a:r>
            <a:r>
              <a:rPr lang="fr-FR" sz="2000" i="1" dirty="0"/>
              <a:t> libero, </a:t>
            </a:r>
            <a:r>
              <a:rPr lang="fr-FR" sz="2000" i="1" dirty="0" err="1"/>
              <a:t>sit</a:t>
            </a:r>
            <a:r>
              <a:rPr lang="fr-FR" sz="2000" i="1" dirty="0"/>
              <a:t> </a:t>
            </a:r>
            <a:r>
              <a:rPr lang="fr-FR" sz="2000" i="1" dirty="0" err="1" smtClean="0"/>
              <a:t>amet</a:t>
            </a:r>
            <a:r>
              <a:rPr lang="fr-FR" sz="2000" i="1" dirty="0" smtClean="0"/>
              <a:t>.</a:t>
            </a:r>
            <a:endParaRPr lang="fr-FR" sz="2000" dirty="0"/>
          </a:p>
        </p:txBody>
      </p:sp>
      <p:sp>
        <p:nvSpPr>
          <p:cNvPr id="72" name="TextBox 115"/>
          <p:cNvSpPr txBox="1"/>
          <p:nvPr/>
        </p:nvSpPr>
        <p:spPr>
          <a:xfrm>
            <a:off x="1723883" y="10917681"/>
            <a:ext cx="3677519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982"/>
              </a:lnSpc>
              <a:spcBef>
                <a:spcPct val="0"/>
              </a:spcBef>
            </a:pPr>
            <a:r>
              <a:rPr lang="en-US" sz="4501" b="1" dirty="0">
                <a:solidFill>
                  <a:srgbClr val="FF0000"/>
                </a:solidFill>
                <a:latin typeface="+mj-lt"/>
                <a:ea typeface="Anonymous Pro" panose="02060609030202000504" pitchFamily="49" charset="0"/>
                <a:cs typeface="Poppins" panose="00000500000000000000" pitchFamily="2" charset="0"/>
              </a:rPr>
              <a:t>Background</a:t>
            </a:r>
            <a:endParaRPr lang="en-US" sz="4501" b="1" dirty="0">
              <a:solidFill>
                <a:srgbClr val="FF0000"/>
              </a:solidFill>
              <a:latin typeface="+mj-lt"/>
              <a:ea typeface="Anonymous Pro" panose="02060609030202000504" pitchFamily="49" charset="0"/>
              <a:cs typeface="Poppins" panose="00000500000000000000" pitchFamily="2" charset="0"/>
            </a:endParaRPr>
          </a:p>
        </p:txBody>
      </p:sp>
      <p:sp>
        <p:nvSpPr>
          <p:cNvPr id="73" name="TextBox 116"/>
          <p:cNvSpPr txBox="1"/>
          <p:nvPr/>
        </p:nvSpPr>
        <p:spPr>
          <a:xfrm>
            <a:off x="1723882" y="11440299"/>
            <a:ext cx="4640830" cy="46166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fr-FR" sz="2000" i="1" dirty="0" err="1"/>
              <a:t>Lorem</a:t>
            </a:r>
            <a:r>
              <a:rPr lang="fr-FR" sz="2000" i="1" dirty="0"/>
              <a:t> </a:t>
            </a:r>
            <a:r>
              <a:rPr lang="fr-FR" sz="2000" i="1" dirty="0" err="1"/>
              <a:t>ipsum</a:t>
            </a:r>
            <a:r>
              <a:rPr lang="fr-FR" sz="2000" i="1" dirty="0"/>
              <a:t> </a:t>
            </a:r>
            <a:r>
              <a:rPr lang="fr-FR" sz="2000" i="1" dirty="0" err="1"/>
              <a:t>dolor</a:t>
            </a:r>
            <a:r>
              <a:rPr lang="fr-FR" sz="2000" i="1" dirty="0"/>
              <a:t> </a:t>
            </a:r>
            <a:r>
              <a:rPr lang="fr-FR" sz="2000" i="1" dirty="0" err="1"/>
              <a:t>sit</a:t>
            </a:r>
            <a:r>
              <a:rPr lang="fr-FR" sz="2000" i="1" dirty="0"/>
              <a:t> </a:t>
            </a:r>
            <a:r>
              <a:rPr lang="fr-FR" sz="2000" i="1" dirty="0" err="1"/>
              <a:t>amet</a:t>
            </a:r>
            <a:r>
              <a:rPr lang="fr-FR" sz="2000" i="1" dirty="0"/>
              <a:t>, </a:t>
            </a:r>
            <a:r>
              <a:rPr lang="fr-FR" sz="2000" i="1" dirty="0" err="1"/>
              <a:t>consectetuer</a:t>
            </a:r>
            <a:r>
              <a:rPr lang="fr-FR" sz="2000" i="1" dirty="0"/>
              <a:t> </a:t>
            </a:r>
            <a:r>
              <a:rPr lang="fr-FR" sz="2000" i="1" dirty="0" err="1"/>
              <a:t>adipiscing</a:t>
            </a:r>
            <a:r>
              <a:rPr lang="fr-FR" sz="2000" i="1" dirty="0"/>
              <a:t> </a:t>
            </a:r>
            <a:r>
              <a:rPr lang="fr-FR" sz="2000" i="1" dirty="0" err="1"/>
              <a:t>elit</a:t>
            </a:r>
            <a:r>
              <a:rPr lang="fr-FR" sz="2000" i="1" dirty="0"/>
              <a:t>. </a:t>
            </a:r>
            <a:r>
              <a:rPr lang="fr-FR" sz="2000" i="1" dirty="0" err="1"/>
              <a:t>Maecenas</a:t>
            </a:r>
            <a:r>
              <a:rPr lang="fr-FR" sz="2000" i="1" dirty="0"/>
              <a:t> </a:t>
            </a:r>
            <a:r>
              <a:rPr lang="fr-FR" sz="2000" i="1" dirty="0" err="1"/>
              <a:t>porttitor</a:t>
            </a:r>
            <a:r>
              <a:rPr lang="fr-FR" sz="2000" i="1" dirty="0"/>
              <a:t> </a:t>
            </a:r>
            <a:r>
              <a:rPr lang="fr-FR" sz="2000" i="1" dirty="0" err="1"/>
              <a:t>congue</a:t>
            </a:r>
            <a:r>
              <a:rPr lang="fr-FR" sz="2000" i="1" dirty="0"/>
              <a:t> massa. </a:t>
            </a:r>
            <a:r>
              <a:rPr lang="fr-FR" sz="2000" i="1" dirty="0" err="1"/>
              <a:t>Fusce</a:t>
            </a:r>
            <a:r>
              <a:rPr lang="fr-FR" sz="2000" i="1" dirty="0"/>
              <a:t> </a:t>
            </a:r>
            <a:r>
              <a:rPr lang="fr-FR" sz="2000" i="1" dirty="0" err="1"/>
              <a:t>posuere</a:t>
            </a:r>
            <a:r>
              <a:rPr lang="fr-FR" sz="2000" i="1" dirty="0"/>
              <a:t>, magna </a:t>
            </a:r>
            <a:r>
              <a:rPr lang="fr-FR" sz="2000" i="1" dirty="0" err="1"/>
              <a:t>sed</a:t>
            </a:r>
            <a:r>
              <a:rPr lang="fr-FR" sz="2000" i="1" dirty="0"/>
              <a:t> </a:t>
            </a:r>
            <a:r>
              <a:rPr lang="fr-FR" sz="2000" i="1" dirty="0" err="1"/>
              <a:t>pulvinar</a:t>
            </a:r>
            <a:r>
              <a:rPr lang="fr-FR" sz="2000" i="1" dirty="0"/>
              <a:t> </a:t>
            </a:r>
            <a:r>
              <a:rPr lang="fr-FR" sz="2000" i="1" dirty="0" err="1"/>
              <a:t>ultricies</a:t>
            </a:r>
            <a:r>
              <a:rPr lang="fr-FR" sz="2000" i="1" dirty="0"/>
              <a:t>, </a:t>
            </a:r>
            <a:r>
              <a:rPr lang="fr-FR" sz="2000" i="1" dirty="0" err="1"/>
              <a:t>purus</a:t>
            </a:r>
            <a:r>
              <a:rPr lang="fr-FR" sz="2000" i="1" dirty="0"/>
              <a:t> </a:t>
            </a:r>
            <a:r>
              <a:rPr lang="fr-FR" sz="2000" i="1" dirty="0" err="1"/>
              <a:t>lectus</a:t>
            </a:r>
            <a:r>
              <a:rPr lang="fr-FR" sz="2000" i="1" dirty="0"/>
              <a:t> </a:t>
            </a:r>
            <a:r>
              <a:rPr lang="fr-FR" sz="2000" i="1" dirty="0" err="1"/>
              <a:t>malesuada</a:t>
            </a:r>
            <a:r>
              <a:rPr lang="fr-FR" sz="2000" i="1" dirty="0"/>
              <a:t> libero, </a:t>
            </a:r>
            <a:r>
              <a:rPr lang="fr-FR" sz="2000" i="1" dirty="0" err="1"/>
              <a:t>sit</a:t>
            </a:r>
            <a:r>
              <a:rPr lang="fr-FR" sz="2000" i="1" dirty="0"/>
              <a:t> </a:t>
            </a:r>
            <a:r>
              <a:rPr lang="fr-FR" sz="2000" i="1" dirty="0" err="1"/>
              <a:t>amet</a:t>
            </a:r>
            <a:r>
              <a:rPr lang="fr-FR" sz="2000" i="1" dirty="0"/>
              <a:t> </a:t>
            </a:r>
            <a:r>
              <a:rPr lang="fr-FR" sz="2000" i="1" dirty="0" err="1"/>
              <a:t>commodo</a:t>
            </a:r>
            <a:r>
              <a:rPr lang="fr-FR" sz="2000" i="1" dirty="0"/>
              <a:t> magna </a:t>
            </a:r>
            <a:r>
              <a:rPr lang="fr-FR" sz="2000" i="1" dirty="0" err="1"/>
              <a:t>eros</a:t>
            </a:r>
            <a:r>
              <a:rPr lang="fr-FR" sz="2000" i="1" dirty="0"/>
              <a:t> </a:t>
            </a:r>
            <a:r>
              <a:rPr lang="fr-FR" sz="2000" i="1" dirty="0" err="1"/>
              <a:t>quis</a:t>
            </a:r>
            <a:r>
              <a:rPr lang="fr-FR" sz="2000" i="1" dirty="0"/>
              <a:t> </a:t>
            </a:r>
            <a:r>
              <a:rPr lang="fr-FR" sz="2000" i="1" dirty="0" err="1"/>
              <a:t>urna</a:t>
            </a:r>
            <a:r>
              <a:rPr lang="fr-FR" sz="2000" i="1" dirty="0"/>
              <a:t>. Nunc </a:t>
            </a:r>
            <a:r>
              <a:rPr lang="fr-FR" sz="2000" i="1" dirty="0" err="1"/>
              <a:t>viverra</a:t>
            </a:r>
            <a:r>
              <a:rPr lang="fr-FR" sz="2000" i="1" dirty="0"/>
              <a:t> </a:t>
            </a:r>
            <a:r>
              <a:rPr lang="fr-FR" sz="2000" i="1" dirty="0" err="1"/>
              <a:t>imperdiet</a:t>
            </a:r>
            <a:r>
              <a:rPr lang="fr-FR" sz="2000" i="1" dirty="0"/>
              <a:t> </a:t>
            </a:r>
            <a:r>
              <a:rPr lang="fr-FR" sz="2000" i="1" dirty="0" err="1"/>
              <a:t>enim</a:t>
            </a:r>
            <a:r>
              <a:rPr lang="fr-FR" sz="2000" i="1" dirty="0"/>
              <a:t>. </a:t>
            </a:r>
            <a:r>
              <a:rPr lang="fr-FR" sz="2000" i="1" dirty="0" err="1"/>
              <a:t>Fusce</a:t>
            </a:r>
            <a:r>
              <a:rPr lang="fr-FR" sz="2000" i="1" dirty="0"/>
              <a:t> est. </a:t>
            </a:r>
            <a:r>
              <a:rPr lang="fr-FR" sz="2000" i="1" dirty="0" err="1"/>
              <a:t>Vivamus</a:t>
            </a:r>
            <a:r>
              <a:rPr lang="fr-FR" sz="2000" i="1" dirty="0"/>
              <a:t> a </a:t>
            </a:r>
            <a:r>
              <a:rPr lang="fr-FR" sz="2000" i="1" dirty="0" err="1"/>
              <a:t>tellus</a:t>
            </a:r>
            <a:r>
              <a:rPr lang="fr-FR" sz="2000" i="1" dirty="0"/>
              <a:t>. </a:t>
            </a:r>
            <a:r>
              <a:rPr lang="fr-FR" sz="2000" i="1" dirty="0" err="1"/>
              <a:t>Pellentesque</a:t>
            </a:r>
            <a:r>
              <a:rPr lang="fr-FR" sz="2000" i="1" dirty="0"/>
              <a:t> habitant </a:t>
            </a:r>
            <a:r>
              <a:rPr lang="fr-FR" sz="2000" i="1" dirty="0" err="1"/>
              <a:t>morbi</a:t>
            </a:r>
            <a:r>
              <a:rPr lang="fr-FR" sz="2000" i="1" dirty="0"/>
              <a:t> tristique </a:t>
            </a:r>
            <a:r>
              <a:rPr lang="fr-FR" sz="2000" i="1" dirty="0" err="1"/>
              <a:t>senectus</a:t>
            </a:r>
            <a:r>
              <a:rPr lang="fr-FR" sz="2000" i="1" dirty="0"/>
              <a:t> et </a:t>
            </a:r>
            <a:r>
              <a:rPr lang="fr-FR" sz="2000" i="1" dirty="0" err="1"/>
              <a:t>netus</a:t>
            </a:r>
            <a:r>
              <a:rPr lang="fr-FR" sz="2000" i="1" dirty="0"/>
              <a:t> et </a:t>
            </a:r>
            <a:r>
              <a:rPr lang="fr-FR" sz="2000" i="1" dirty="0" err="1"/>
              <a:t>malesuada</a:t>
            </a:r>
            <a:r>
              <a:rPr lang="fr-FR" sz="2000" i="1" dirty="0"/>
              <a:t> </a:t>
            </a:r>
            <a:r>
              <a:rPr lang="fr-FR" sz="2000" i="1" dirty="0" err="1"/>
              <a:t>fames</a:t>
            </a:r>
            <a:r>
              <a:rPr lang="fr-FR" sz="2000" i="1" dirty="0"/>
              <a:t> </a:t>
            </a:r>
            <a:r>
              <a:rPr lang="fr-FR" sz="2000" i="1" dirty="0" err="1"/>
              <a:t>ac</a:t>
            </a:r>
            <a:r>
              <a:rPr lang="fr-FR" sz="2000" i="1" dirty="0"/>
              <a:t> </a:t>
            </a:r>
            <a:r>
              <a:rPr lang="fr-FR" sz="2000" i="1" dirty="0" err="1"/>
              <a:t>turpis</a:t>
            </a:r>
            <a:r>
              <a:rPr lang="fr-FR" sz="2000" i="1" dirty="0"/>
              <a:t> </a:t>
            </a:r>
            <a:r>
              <a:rPr lang="fr-FR" sz="2000" i="1" dirty="0" err="1"/>
              <a:t>egestas</a:t>
            </a:r>
            <a:r>
              <a:rPr lang="fr-FR" sz="2000" dirty="0"/>
              <a:t>. </a:t>
            </a:r>
            <a:endParaRPr lang="fr-FR" sz="2000" dirty="0" smtClean="0"/>
          </a:p>
          <a:p>
            <a:endParaRPr lang="fr-FR" sz="2000" dirty="0" smtClean="0"/>
          </a:p>
          <a:p>
            <a:r>
              <a:rPr lang="fr-FR" sz="2000" i="1" dirty="0" err="1"/>
              <a:t>Fusce</a:t>
            </a:r>
            <a:r>
              <a:rPr lang="fr-FR" sz="2000" i="1" dirty="0"/>
              <a:t> </a:t>
            </a:r>
            <a:r>
              <a:rPr lang="fr-FR" sz="2000" i="1" dirty="0" err="1"/>
              <a:t>posuere</a:t>
            </a:r>
            <a:r>
              <a:rPr lang="fr-FR" sz="2000" i="1" dirty="0"/>
              <a:t>, magna </a:t>
            </a:r>
            <a:r>
              <a:rPr lang="fr-FR" sz="2000" i="1" dirty="0" err="1"/>
              <a:t>sed</a:t>
            </a:r>
            <a:r>
              <a:rPr lang="fr-FR" sz="2000" i="1" dirty="0"/>
              <a:t> </a:t>
            </a:r>
            <a:r>
              <a:rPr lang="fr-FR" sz="2000" i="1" dirty="0" err="1"/>
              <a:t>pulvinar</a:t>
            </a:r>
            <a:r>
              <a:rPr lang="fr-FR" sz="2000" i="1" dirty="0"/>
              <a:t> </a:t>
            </a:r>
            <a:r>
              <a:rPr lang="fr-FR" sz="2000" i="1" dirty="0" err="1"/>
              <a:t>ultricies</a:t>
            </a:r>
            <a:r>
              <a:rPr lang="fr-FR" sz="2000" i="1" dirty="0"/>
              <a:t>, </a:t>
            </a:r>
            <a:r>
              <a:rPr lang="fr-FR" sz="2000" i="1" dirty="0" err="1"/>
              <a:t>purus</a:t>
            </a:r>
            <a:r>
              <a:rPr lang="fr-FR" sz="2000" i="1" dirty="0"/>
              <a:t> </a:t>
            </a:r>
            <a:r>
              <a:rPr lang="fr-FR" sz="2000" i="1" dirty="0" err="1"/>
              <a:t>lectus</a:t>
            </a:r>
            <a:r>
              <a:rPr lang="fr-FR" sz="2000" i="1" dirty="0"/>
              <a:t> </a:t>
            </a:r>
            <a:r>
              <a:rPr lang="fr-FR" sz="2000" i="1" dirty="0" err="1"/>
              <a:t>malesuada</a:t>
            </a:r>
            <a:r>
              <a:rPr lang="fr-FR" sz="2000" i="1" dirty="0"/>
              <a:t> libero, </a:t>
            </a:r>
            <a:r>
              <a:rPr lang="fr-FR" sz="2000" i="1" dirty="0" err="1"/>
              <a:t>sit</a:t>
            </a:r>
            <a:r>
              <a:rPr lang="fr-FR" sz="2000" i="1" dirty="0"/>
              <a:t> </a:t>
            </a:r>
            <a:r>
              <a:rPr lang="fr-FR" sz="2000" i="1" dirty="0" err="1"/>
              <a:t>amet</a:t>
            </a:r>
            <a:r>
              <a:rPr lang="fr-FR" sz="2000" i="1" dirty="0"/>
              <a:t> </a:t>
            </a:r>
            <a:r>
              <a:rPr lang="fr-FR" sz="2000" i="1" dirty="0" err="1"/>
              <a:t>commodo</a:t>
            </a:r>
            <a:r>
              <a:rPr lang="fr-FR" sz="2000" i="1" dirty="0"/>
              <a:t> magna </a:t>
            </a:r>
            <a:r>
              <a:rPr lang="fr-FR" sz="2000" i="1" dirty="0" err="1"/>
              <a:t>eros</a:t>
            </a:r>
            <a:r>
              <a:rPr lang="fr-FR" sz="2000" i="1" dirty="0"/>
              <a:t> </a:t>
            </a:r>
            <a:r>
              <a:rPr lang="fr-FR" sz="2000" i="1" dirty="0" err="1"/>
              <a:t>quis</a:t>
            </a:r>
            <a:r>
              <a:rPr lang="fr-FR" sz="2000" i="1" dirty="0"/>
              <a:t> </a:t>
            </a:r>
            <a:r>
              <a:rPr lang="fr-FR" sz="2000" i="1" dirty="0" err="1"/>
              <a:t>urna</a:t>
            </a:r>
            <a:r>
              <a:rPr lang="fr-FR" sz="2000" i="1" dirty="0"/>
              <a:t>. </a:t>
            </a:r>
            <a:endParaRPr lang="fr-FR" sz="2000" i="1" dirty="0" smtClean="0"/>
          </a:p>
          <a:p>
            <a:endParaRPr lang="fr-FR" sz="2000" i="1" dirty="0"/>
          </a:p>
          <a:p>
            <a:r>
              <a:rPr lang="fr-FR" sz="2000" i="1" dirty="0" smtClean="0"/>
              <a:t>Nunc </a:t>
            </a:r>
            <a:r>
              <a:rPr lang="fr-FR" sz="2000" i="1" dirty="0" err="1"/>
              <a:t>viverra</a:t>
            </a:r>
            <a:r>
              <a:rPr lang="fr-FR" sz="2000" i="1" dirty="0"/>
              <a:t> </a:t>
            </a:r>
            <a:r>
              <a:rPr lang="fr-FR" sz="2000" i="1" dirty="0" err="1"/>
              <a:t>imperdiet</a:t>
            </a:r>
            <a:r>
              <a:rPr lang="fr-FR" sz="2000" i="1" dirty="0"/>
              <a:t> </a:t>
            </a:r>
            <a:r>
              <a:rPr lang="fr-FR" sz="2000" i="1" dirty="0" err="1"/>
              <a:t>enim</a:t>
            </a:r>
            <a:r>
              <a:rPr lang="fr-FR" sz="2000" i="1" dirty="0"/>
              <a:t>. </a:t>
            </a:r>
            <a:endParaRPr lang="fr-FR" sz="2000" dirty="0"/>
          </a:p>
        </p:txBody>
      </p:sp>
      <p:sp>
        <p:nvSpPr>
          <p:cNvPr id="74" name="TextBox 120"/>
          <p:cNvSpPr txBox="1"/>
          <p:nvPr/>
        </p:nvSpPr>
        <p:spPr>
          <a:xfrm>
            <a:off x="1723882" y="1460769"/>
            <a:ext cx="10885120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229"/>
              </a:lnSpc>
            </a:pPr>
            <a:r>
              <a:rPr lang="en-US" sz="6251" b="1" dirty="0">
                <a:solidFill>
                  <a:srgbClr val="FF0000"/>
                </a:solidFill>
                <a:latin typeface="+mj-lt"/>
                <a:ea typeface="Anonymous Pro" panose="02060609030202000504" pitchFamily="49" charset="0"/>
                <a:cs typeface="Poppins" panose="00000500000000000000" pitchFamily="2" charset="0"/>
              </a:rPr>
              <a:t>The </a:t>
            </a:r>
            <a:r>
              <a:rPr lang="en-US" sz="6251" b="1" dirty="0">
                <a:solidFill>
                  <a:srgbClr val="FF0000"/>
                </a:solidFill>
                <a:latin typeface="+mj-lt"/>
                <a:ea typeface="Anonymous Pro" panose="02060609030202000504" pitchFamily="49" charset="0"/>
                <a:cs typeface="Poppins" panose="00000500000000000000" pitchFamily="2" charset="0"/>
              </a:rPr>
              <a:t>Title of your presentation need to be short and </a:t>
            </a:r>
            <a:r>
              <a:rPr lang="en-US" sz="6251" b="1" dirty="0">
                <a:solidFill>
                  <a:srgbClr val="FF0000"/>
                </a:solidFill>
                <a:latin typeface="+mj-lt"/>
                <a:ea typeface="Anonymous Pro" panose="02060609030202000504" pitchFamily="49" charset="0"/>
                <a:cs typeface="Poppins" panose="00000500000000000000" pitchFamily="2" charset="0"/>
              </a:rPr>
              <a:t>clear </a:t>
            </a:r>
            <a:endParaRPr lang="en-US" sz="6251" b="1" dirty="0">
              <a:solidFill>
                <a:srgbClr val="FF0000"/>
              </a:solidFill>
              <a:latin typeface="+mj-lt"/>
              <a:ea typeface="Anonymous Pro" panose="02060609030202000504" pitchFamily="49" charset="0"/>
              <a:cs typeface="Poppins" panose="00000500000000000000" pitchFamily="2" charset="0"/>
            </a:endParaRPr>
          </a:p>
        </p:txBody>
      </p:sp>
      <p:sp>
        <p:nvSpPr>
          <p:cNvPr id="75" name="TextBox 123"/>
          <p:cNvSpPr txBox="1"/>
          <p:nvPr/>
        </p:nvSpPr>
        <p:spPr>
          <a:xfrm>
            <a:off x="14212462" y="1487968"/>
            <a:ext cx="3238219" cy="294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258"/>
              </a:lnSpc>
              <a:spcBef>
                <a:spcPct val="0"/>
              </a:spcBef>
            </a:pPr>
            <a:r>
              <a:rPr lang="en-US" sz="2500" b="1" dirty="0">
                <a:solidFill>
                  <a:srgbClr val="FF0000"/>
                </a:solidFill>
                <a:latin typeface="+mj-lt"/>
                <a:ea typeface="Anonymous Pro" panose="02060609030202000504" pitchFamily="49" charset="0"/>
                <a:cs typeface="Poppins" panose="00000500000000000000" pitchFamily="2" charset="0"/>
              </a:rPr>
              <a:t>Authors</a:t>
            </a:r>
          </a:p>
        </p:txBody>
      </p:sp>
      <p:sp>
        <p:nvSpPr>
          <p:cNvPr id="76" name="TextBox 124"/>
          <p:cNvSpPr txBox="1"/>
          <p:nvPr/>
        </p:nvSpPr>
        <p:spPr>
          <a:xfrm>
            <a:off x="14212462" y="1873937"/>
            <a:ext cx="4640830" cy="12311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en-US" sz="2000" dirty="0">
                <a:solidFill>
                  <a:srgbClr val="000000"/>
                </a:solidFill>
              </a:rPr>
              <a:t>Name and affiliation of all the authors</a:t>
            </a:r>
          </a:p>
          <a:p>
            <a:pPr>
              <a:spcBef>
                <a:spcPct val="0"/>
              </a:spcBef>
            </a:pPr>
            <a:r>
              <a:rPr lang="en-US" sz="2000" dirty="0">
                <a:solidFill>
                  <a:srgbClr val="000000"/>
                </a:solidFill>
              </a:rPr>
              <a:t>Name and affiliation of all the authors</a:t>
            </a:r>
          </a:p>
          <a:p>
            <a:pPr>
              <a:spcBef>
                <a:spcPct val="0"/>
              </a:spcBef>
            </a:pPr>
            <a:r>
              <a:rPr lang="en-US" sz="2000" dirty="0">
                <a:solidFill>
                  <a:srgbClr val="000000"/>
                </a:solidFill>
              </a:rPr>
              <a:t>Name and affiliation of all the authors</a:t>
            </a:r>
          </a:p>
          <a:p>
            <a:pPr>
              <a:spcBef>
                <a:spcPct val="0"/>
              </a:spcBef>
            </a:pPr>
            <a:r>
              <a:rPr lang="en-US" sz="2000" dirty="0">
                <a:solidFill>
                  <a:srgbClr val="000000"/>
                </a:solidFill>
              </a:rPr>
              <a:t>Name and affiliation of all the authors</a:t>
            </a:r>
          </a:p>
        </p:txBody>
      </p:sp>
      <p:sp>
        <p:nvSpPr>
          <p:cNvPr id="77" name="TextBox 125"/>
          <p:cNvSpPr txBox="1"/>
          <p:nvPr/>
        </p:nvSpPr>
        <p:spPr>
          <a:xfrm>
            <a:off x="14212462" y="3430509"/>
            <a:ext cx="3238219" cy="294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258"/>
              </a:lnSpc>
              <a:spcBef>
                <a:spcPct val="0"/>
              </a:spcBef>
            </a:pPr>
            <a:r>
              <a:rPr lang="en-US" sz="2500" b="1" dirty="0">
                <a:solidFill>
                  <a:srgbClr val="FF0000"/>
                </a:solidFill>
                <a:latin typeface="+mj-lt"/>
                <a:ea typeface="Anonymous Pro" panose="02060609030202000504" pitchFamily="49" charset="0"/>
                <a:cs typeface="Poppins" panose="00000500000000000000" pitchFamily="2" charset="0"/>
              </a:rPr>
              <a:t>Affiliated institutions</a:t>
            </a:r>
            <a:endParaRPr lang="en-US" sz="2500" b="1" dirty="0">
              <a:solidFill>
                <a:srgbClr val="FF0000"/>
              </a:solidFill>
              <a:latin typeface="+mj-lt"/>
              <a:ea typeface="Anonymous Pro" panose="02060609030202000504" pitchFamily="49" charset="0"/>
              <a:cs typeface="Poppins" panose="00000500000000000000" pitchFamily="2" charset="0"/>
            </a:endParaRPr>
          </a:p>
        </p:txBody>
      </p:sp>
      <p:pic>
        <p:nvPicPr>
          <p:cNvPr id="78" name="Image 55">
            <a:extLst>
              <a:ext uri="{FF2B5EF4-FFF2-40B4-BE49-F238E27FC236}">
                <a16:creationId xmlns:a16="http://schemas.microsoft.com/office/drawing/2014/main" id="{031F5A19-8BFB-4111-8E87-EE45A6CB12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12460" y="3916502"/>
            <a:ext cx="1445480" cy="720111"/>
          </a:xfrm>
          <a:prstGeom prst="rect">
            <a:avLst/>
          </a:prstGeom>
        </p:spPr>
      </p:pic>
      <p:pic>
        <p:nvPicPr>
          <p:cNvPr id="79" name="Image 55">
            <a:extLst>
              <a:ext uri="{FF2B5EF4-FFF2-40B4-BE49-F238E27FC236}">
                <a16:creationId xmlns:a16="http://schemas.microsoft.com/office/drawing/2014/main" id="{031F5A19-8BFB-4111-8E87-EE45A6CB12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75772" y="3916502"/>
            <a:ext cx="1445480" cy="720111"/>
          </a:xfrm>
          <a:prstGeom prst="rect">
            <a:avLst/>
          </a:prstGeom>
        </p:spPr>
      </p:pic>
      <p:pic>
        <p:nvPicPr>
          <p:cNvPr id="80" name="Image 55">
            <a:extLst>
              <a:ext uri="{FF2B5EF4-FFF2-40B4-BE49-F238E27FC236}">
                <a16:creationId xmlns:a16="http://schemas.microsoft.com/office/drawing/2014/main" id="{031F5A19-8BFB-4111-8E87-EE45A6CB12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39083" y="3890730"/>
            <a:ext cx="1445480" cy="720111"/>
          </a:xfrm>
          <a:prstGeom prst="rect">
            <a:avLst/>
          </a:prstGeom>
        </p:spPr>
      </p:pic>
      <p:sp>
        <p:nvSpPr>
          <p:cNvPr id="81" name="TextBox 119"/>
          <p:cNvSpPr txBox="1"/>
          <p:nvPr/>
        </p:nvSpPr>
        <p:spPr>
          <a:xfrm>
            <a:off x="1763230" y="3779231"/>
            <a:ext cx="10845772" cy="10390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3376" i="1" dirty="0">
                <a:solidFill>
                  <a:srgbClr val="00000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 subtitle can precise the topic In a nice way</a:t>
            </a:r>
          </a:p>
          <a:p>
            <a:r>
              <a:rPr lang="en-US" sz="3376" i="1" dirty="0">
                <a:solidFill>
                  <a:srgbClr val="00000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 subtitle can precise the topic In a nice </a:t>
            </a:r>
            <a:r>
              <a:rPr lang="en-US" sz="3376" i="1" dirty="0">
                <a:solidFill>
                  <a:srgbClr val="00000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way</a:t>
            </a:r>
            <a:endParaRPr lang="en-US" sz="3376" i="1" dirty="0">
              <a:solidFill>
                <a:srgbClr val="000000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82" name="Picture 2" descr="https://www.unitag.io/_next/image?url=%2F_next%2Fstatic%2Fmedia%2Ftemplate_classic.746b0922.png&amp;w=3840&amp;q=7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43072" y="24859134"/>
            <a:ext cx="2250347" cy="2250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" name="Image 2">
            <a:extLst>
              <a:ext uri="{FF2B5EF4-FFF2-40B4-BE49-F238E27FC236}">
                <a16:creationId xmlns:a16="http://schemas.microsoft.com/office/drawing/2014/main" id="{41966EC2-1016-431F-BF19-46D4A17600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32232" y="27339115"/>
            <a:ext cx="2158978" cy="1125174"/>
          </a:xfrm>
          <a:prstGeom prst="rect">
            <a:avLst/>
          </a:prstGeom>
        </p:spPr>
      </p:pic>
      <p:sp>
        <p:nvSpPr>
          <p:cNvPr id="84" name="TextBox 15">
            <a:extLst>
              <a:ext uri="{FF2B5EF4-FFF2-40B4-BE49-F238E27FC236}">
                <a16:creationId xmlns:a16="http://schemas.microsoft.com/office/drawing/2014/main" id="{3EBA9B07-40EF-4920-AA08-CD7EB61DA698}"/>
              </a:ext>
            </a:extLst>
          </p:cNvPr>
          <p:cNvSpPr txBox="1"/>
          <p:nvPr/>
        </p:nvSpPr>
        <p:spPr>
          <a:xfrm>
            <a:off x="14164809" y="27567733"/>
            <a:ext cx="2524515" cy="6924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en-US" sz="1500" dirty="0">
                <a:solidFill>
                  <a:srgbClr val="000000"/>
                </a:solidFill>
              </a:rPr>
              <a:t>This poster was presented at the conference of the Geneva Health Forum 2024</a:t>
            </a:r>
            <a:endParaRPr lang="en-US" sz="1500" dirty="0">
              <a:solidFill>
                <a:srgbClr val="000000"/>
              </a:solidFill>
            </a:endParaRPr>
          </a:p>
        </p:txBody>
      </p:sp>
      <p:sp>
        <p:nvSpPr>
          <p:cNvPr id="85" name="TextBox 15"/>
          <p:cNvSpPr txBox="1"/>
          <p:nvPr/>
        </p:nvSpPr>
        <p:spPr>
          <a:xfrm>
            <a:off x="14212460" y="25828653"/>
            <a:ext cx="477875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en-US" sz="2000" dirty="0">
                <a:solidFill>
                  <a:srgbClr val="000000"/>
                </a:solidFill>
              </a:rPr>
              <a:t>Put you contact </a:t>
            </a:r>
            <a:r>
              <a:rPr lang="en-US" sz="2000" dirty="0">
                <a:solidFill>
                  <a:srgbClr val="000000"/>
                </a:solidFill>
              </a:rPr>
              <a:t>mail</a:t>
            </a:r>
            <a:endParaRPr lang="en-US" sz="2000" dirty="0">
              <a:solidFill>
                <a:srgbClr val="000000"/>
              </a:solidFill>
            </a:endParaRPr>
          </a:p>
          <a:p>
            <a:pPr>
              <a:spcBef>
                <a:spcPct val="0"/>
              </a:spcBef>
            </a:pPr>
            <a:r>
              <a:rPr lang="en-US" sz="2000" dirty="0">
                <a:solidFill>
                  <a:srgbClr val="000000"/>
                </a:solidFill>
              </a:rPr>
              <a:t>Put the website</a:t>
            </a:r>
          </a:p>
        </p:txBody>
      </p:sp>
      <p:pic>
        <p:nvPicPr>
          <p:cNvPr id="86" name="Image 6">
            <a:extLst>
              <a:ext uri="{FF2B5EF4-FFF2-40B4-BE49-F238E27FC236}">
                <a16:creationId xmlns:a16="http://schemas.microsoft.com/office/drawing/2014/main" id="{6E4A6079-F00E-4477-992A-290D8977CD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89395" y="5732568"/>
            <a:ext cx="18177480" cy="4101042"/>
          </a:xfrm>
          <a:prstGeom prst="rect">
            <a:avLst/>
          </a:prstGeom>
        </p:spPr>
      </p:pic>
      <p:graphicFrame>
        <p:nvGraphicFramePr>
          <p:cNvPr id="87" name="Chart 37">
            <a:extLst>
              <a:ext uri="{FF2B5EF4-FFF2-40B4-BE49-F238E27FC236}">
                <a16:creationId xmlns:a16="http://schemas.microsoft.com/office/drawing/2014/main" id="{5DA12413-1BE2-41B2-92F5-4F65A401F80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38016641"/>
              </p:ext>
            </p:extLst>
          </p:nvPr>
        </p:nvGraphicFramePr>
        <p:xfrm>
          <a:off x="3143735" y="19947455"/>
          <a:ext cx="5400833" cy="33755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88" name="Chart 33">
            <a:extLst>
              <a:ext uri="{FF2B5EF4-FFF2-40B4-BE49-F238E27FC236}">
                <a16:creationId xmlns:a16="http://schemas.microsoft.com/office/drawing/2014/main" id="{6B38851F-C10C-4A92-A952-71DD79FA8DE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11511598"/>
              </p:ext>
            </p:extLst>
          </p:nvPr>
        </p:nvGraphicFramePr>
        <p:xfrm>
          <a:off x="12053171" y="19940731"/>
          <a:ext cx="5400833" cy="33755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89" name="Espace réservé du texte 8">
            <a:extLst>
              <a:ext uri="{FF2B5EF4-FFF2-40B4-BE49-F238E27FC236}">
                <a16:creationId xmlns:a16="http://schemas.microsoft.com/office/drawing/2014/main" id="{ABA75CEA-BBBD-4ED1-8C87-97659C47AE65}"/>
              </a:ext>
            </a:extLst>
          </p:cNvPr>
          <p:cNvSpPr txBox="1">
            <a:spLocks/>
          </p:cNvSpPr>
          <p:nvPr/>
        </p:nvSpPr>
        <p:spPr>
          <a:xfrm>
            <a:off x="3123010" y="23592033"/>
            <a:ext cx="5442282" cy="389628"/>
          </a:xfrm>
          <a:prstGeom prst="rect">
            <a:avLst/>
          </a:prstGeom>
        </p:spPr>
        <p:txBody>
          <a:bodyPr vert="horz" lIns="57159" tIns="28579" rIns="57159" bIns="28579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>
                <a:solidFill>
                  <a:srgbClr val="000000"/>
                </a:solidFill>
              </a:rPr>
              <a:t>Graph 1 : gfgfhfk fhfhfjd hhe ttiig</a:t>
            </a:r>
            <a:endParaRPr lang="en-US" sz="2000" dirty="0">
              <a:solidFill>
                <a:srgbClr val="000000"/>
              </a:solidFill>
            </a:endParaRPr>
          </a:p>
        </p:txBody>
      </p:sp>
      <p:sp>
        <p:nvSpPr>
          <p:cNvPr id="90" name="Espace réservé du texte 8">
            <a:extLst>
              <a:ext uri="{FF2B5EF4-FFF2-40B4-BE49-F238E27FC236}">
                <a16:creationId xmlns:a16="http://schemas.microsoft.com/office/drawing/2014/main" id="{56A78632-D63C-4D1E-8C31-30C5F33FA78A}"/>
              </a:ext>
            </a:extLst>
          </p:cNvPr>
          <p:cNvSpPr txBox="1">
            <a:spLocks/>
          </p:cNvSpPr>
          <p:nvPr/>
        </p:nvSpPr>
        <p:spPr>
          <a:xfrm>
            <a:off x="12214059" y="23592033"/>
            <a:ext cx="5442282" cy="389580"/>
          </a:xfrm>
          <a:prstGeom prst="rect">
            <a:avLst/>
          </a:prstGeom>
        </p:spPr>
        <p:txBody>
          <a:bodyPr lIns="270042" tIns="27004" rIns="270042" bIns="54008">
            <a:spAutoFit/>
          </a:bodyPr>
          <a:lstStyle>
            <a:lvl1pPr marL="0" indent="0" algn="l" defTabSz="2005289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994" b="0" i="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1629393" indent="-625986" algn="l" defTabSz="2005289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162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2503181" indent="-497892" algn="l" defTabSz="2005289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537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3510399" indent="-504753" algn="l" defTabSz="2005289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4419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4509232" indent="-500178" algn="l" defTabSz="2005289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4419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771733" indent="-500755" algn="l" defTabSz="2005748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4419">
                <a:solidFill>
                  <a:schemeClr val="tx1"/>
                </a:solidFill>
                <a:latin typeface="Arial" charset="0"/>
              </a:defRPr>
            </a:lvl6pPr>
            <a:lvl7pPr marL="5033946" indent="-500755" algn="l" defTabSz="2005748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4419">
                <a:solidFill>
                  <a:schemeClr val="tx1"/>
                </a:solidFill>
                <a:latin typeface="Arial" charset="0"/>
              </a:defRPr>
            </a:lvl7pPr>
            <a:lvl8pPr marL="5296159" indent="-500755" algn="l" defTabSz="2005748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4419">
                <a:solidFill>
                  <a:schemeClr val="tx1"/>
                </a:solidFill>
                <a:latin typeface="Arial" charset="0"/>
              </a:defRPr>
            </a:lvl8pPr>
            <a:lvl9pPr marL="5558372" indent="-500755" algn="l" defTabSz="2005748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4419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sz="2000" kern="0" dirty="0">
                <a:solidFill>
                  <a:srgbClr val="000000"/>
                </a:solidFill>
              </a:rPr>
              <a:t>Graph </a:t>
            </a:r>
            <a:r>
              <a:rPr lang="en-US" sz="2000" kern="0" dirty="0">
                <a:solidFill>
                  <a:srgbClr val="000000"/>
                </a:solidFill>
              </a:rPr>
              <a:t>2 </a:t>
            </a:r>
            <a:r>
              <a:rPr lang="en-US" sz="2000" kern="0" dirty="0">
                <a:solidFill>
                  <a:srgbClr val="000000"/>
                </a:solidFill>
              </a:rPr>
              <a:t>: </a:t>
            </a:r>
            <a:r>
              <a:rPr lang="en-US" sz="2000" kern="0" dirty="0" err="1">
                <a:solidFill>
                  <a:srgbClr val="000000"/>
                </a:solidFill>
              </a:rPr>
              <a:t>gfgfhfk</a:t>
            </a:r>
            <a:r>
              <a:rPr lang="en-US" sz="2000" kern="0" dirty="0">
                <a:solidFill>
                  <a:srgbClr val="000000"/>
                </a:solidFill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</a:rPr>
              <a:t>fhfhfjd</a:t>
            </a:r>
            <a:r>
              <a:rPr lang="en-US" sz="2000" kern="0" dirty="0">
                <a:solidFill>
                  <a:srgbClr val="000000"/>
                </a:solidFill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</a:rPr>
              <a:t>hhe</a:t>
            </a:r>
            <a:r>
              <a:rPr lang="en-US" sz="2000" kern="0" dirty="0">
                <a:solidFill>
                  <a:srgbClr val="000000"/>
                </a:solidFill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</a:rPr>
              <a:t>ttiig</a:t>
            </a:r>
            <a:endParaRPr lang="en-US" sz="2000" kern="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00810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</TotalTime>
  <Words>564</Words>
  <Application>Microsoft Office PowerPoint</Application>
  <PresentationFormat>Custom</PresentationFormat>
  <Paragraphs>46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ＭＳ Ｐゴシック</vt:lpstr>
      <vt:lpstr>Anonymous Pro</vt:lpstr>
      <vt:lpstr>Arial</vt:lpstr>
      <vt:lpstr>Calibri</vt:lpstr>
      <vt:lpstr>Calibri Light</vt:lpstr>
      <vt:lpstr>Poppins</vt:lpstr>
      <vt:lpstr>Office Theme</vt:lpstr>
      <vt:lpstr>PowerPoint Presentation</vt:lpstr>
    </vt:vector>
  </TitlesOfParts>
  <Company>UniGE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Eric Comte</dc:creator>
  <cp:lastModifiedBy>Eric Comte</cp:lastModifiedBy>
  <cp:revision>2</cp:revision>
  <dcterms:created xsi:type="dcterms:W3CDTF">2024-04-13T12:37:38Z</dcterms:created>
  <dcterms:modified xsi:type="dcterms:W3CDTF">2024-04-13T12:47:32Z</dcterms:modified>
</cp:coreProperties>
</file>