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0577175" cy="30484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8" d="100"/>
          <a:sy n="18" d="100"/>
        </p:scale>
        <p:origin x="2040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mtee\Downloads\Book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dirty="0"/>
              <a:t>Chart </a:t>
            </a:r>
            <a:r>
              <a:rPr lang="fr-FR" sz="1800" dirty="0" err="1"/>
              <a:t>Title</a:t>
            </a:r>
            <a:r>
              <a:rPr lang="fr-FR" sz="1800" dirty="0"/>
              <a:t> </a:t>
            </a:r>
            <a:r>
              <a:rPr lang="fr-FR" sz="1800" dirty="0" err="1"/>
              <a:t>gegge</a:t>
            </a:r>
            <a:r>
              <a:rPr lang="fr-FR" sz="1800" dirty="0"/>
              <a:t> </a:t>
            </a:r>
            <a:r>
              <a:rPr lang="fr-FR" sz="1800" dirty="0" err="1"/>
              <a:t>ororo</a:t>
            </a:r>
            <a:endParaRPr lang="fr-FR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gfggfh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00 - 10</c:v>
                </c:pt>
                <c:pt idx="1">
                  <c:v>11 - 20</c:v>
                </c:pt>
                <c:pt idx="2">
                  <c:v>21 -  30</c:v>
                </c:pt>
                <c:pt idx="3">
                  <c:v>31 - 40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</c:v>
                </c:pt>
                <c:pt idx="1">
                  <c:v>7</c:v>
                </c:pt>
                <c:pt idx="2">
                  <c:v>2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DA-425F-926B-FA1266F06F0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hfkbs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00 - 10</c:v>
                </c:pt>
                <c:pt idx="1">
                  <c:v>11 - 20</c:v>
                </c:pt>
                <c:pt idx="2">
                  <c:v>21 -  30</c:v>
                </c:pt>
                <c:pt idx="3">
                  <c:v>31 - 40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7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DA-425F-926B-FA1266F06F0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itnéfh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00 - 10</c:v>
                </c:pt>
                <c:pt idx="1">
                  <c:v>11 - 20</c:v>
                </c:pt>
                <c:pt idx="2">
                  <c:v>21 -  30</c:v>
                </c:pt>
                <c:pt idx="3">
                  <c:v>31 - 40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25</c:v>
                </c:pt>
                <c:pt idx="1">
                  <c:v>24</c:v>
                </c:pt>
                <c:pt idx="2">
                  <c:v>22</c:v>
                </c:pt>
                <c:pt idx="3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DA-425F-926B-FA1266F06F03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d mmf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00 - 10</c:v>
                </c:pt>
                <c:pt idx="1">
                  <c:v>11 - 20</c:v>
                </c:pt>
                <c:pt idx="2">
                  <c:v>21 -  30</c:v>
                </c:pt>
                <c:pt idx="3">
                  <c:v>31 - 40</c:v>
                </c:pt>
              </c:strCache>
            </c:strRef>
          </c:cat>
          <c:val>
            <c:numRef>
              <c:f>Sheet1!$B$5:$E$5</c:f>
              <c:numCache>
                <c:formatCode>General</c:formatCode>
                <c:ptCount val="4"/>
                <c:pt idx="0">
                  <c:v>21</c:v>
                </c:pt>
                <c:pt idx="1">
                  <c:v>77</c:v>
                </c:pt>
                <c:pt idx="2">
                  <c:v>25</c:v>
                </c:pt>
                <c:pt idx="3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DA-425F-926B-FA1266F06F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9127711"/>
        <c:axId val="359128127"/>
      </c:barChart>
      <c:catAx>
        <c:axId val="35912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59128127"/>
        <c:crosses val="autoZero"/>
        <c:auto val="1"/>
        <c:lblAlgn val="ctr"/>
        <c:lblOffset val="100"/>
        <c:noMultiLvlLbl val="0"/>
      </c:catAx>
      <c:valAx>
        <c:axId val="359128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5912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dirty="0"/>
              <a:t>Chart </a:t>
            </a:r>
            <a:r>
              <a:rPr lang="fr-FR" sz="1800" dirty="0" err="1"/>
              <a:t>Title</a:t>
            </a:r>
            <a:r>
              <a:rPr lang="fr-FR" sz="1800" dirty="0"/>
              <a:t> </a:t>
            </a:r>
            <a:r>
              <a:rPr lang="fr-FR" sz="1800" dirty="0" err="1"/>
              <a:t>fhffkooa</a:t>
            </a:r>
            <a:endParaRPr lang="fr-FR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ggfhf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</c:numCache>
            </c:numRef>
          </c:xVal>
          <c:yVal>
            <c:numRef>
              <c:f>Sheet1!$B$4:$E$4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4BD-48AC-9A41-6C0E6C1D8FEB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hhfi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</c:numCache>
            </c:numRef>
          </c:xVal>
          <c:yVal>
            <c:numRef>
              <c:f>Sheet1!$B$5:$E$5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4BD-48AC-9A41-6C0E6C1D8FEB}"/>
            </c:ext>
          </c:extLst>
        </c:ser>
        <c:ser>
          <c:idx val="2"/>
          <c:order val="2"/>
          <c:tx>
            <c:strRef>
              <c:f>Sheet1!$A$6</c:f>
              <c:strCache>
                <c:ptCount val="1"/>
                <c:pt idx="0">
                  <c:v>eefs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</c:numCache>
            </c:numRef>
          </c:xVal>
          <c:yVal>
            <c:numRef>
              <c:f>Sheet1!$B$6:$E$6</c:f>
              <c:numCache>
                <c:formatCode>General</c:formatCode>
                <c:ptCount val="4"/>
                <c:pt idx="0">
                  <c:v>6</c:v>
                </c:pt>
                <c:pt idx="1">
                  <c:v>8</c:v>
                </c:pt>
                <c:pt idx="2">
                  <c:v>7</c:v>
                </c:pt>
                <c:pt idx="3">
                  <c:v>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4BD-48AC-9A41-6C0E6C1D8FEB}"/>
            </c:ext>
          </c:extLst>
        </c:ser>
        <c:ser>
          <c:idx val="3"/>
          <c:order val="3"/>
          <c:tx>
            <c:strRef>
              <c:f>Sheet1!$A$7</c:f>
              <c:strCache>
                <c:ptCount val="1"/>
                <c:pt idx="0">
                  <c:v>fofo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</c:numCache>
            </c:numRef>
          </c:xVal>
          <c:yVal>
            <c:numRef>
              <c:f>Sheet1!$B$7:$E$7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64BD-48AC-9A41-6C0E6C1D8F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2624336"/>
        <c:axId val="782638480"/>
      </c:scatterChart>
      <c:valAx>
        <c:axId val="782624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82638480"/>
        <c:crosses val="autoZero"/>
        <c:crossBetween val="midCat"/>
      </c:valAx>
      <c:valAx>
        <c:axId val="78263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826243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3288" y="4989059"/>
            <a:ext cx="17490599" cy="10613214"/>
          </a:xfrm>
        </p:spPr>
        <p:txBody>
          <a:bodyPr anchor="b"/>
          <a:lstStyle>
            <a:lvl1pPr algn="ctr">
              <a:defRPr sz="1350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2147" y="16011560"/>
            <a:ext cx="15432881" cy="7360092"/>
          </a:xfrm>
        </p:spPr>
        <p:txBody>
          <a:bodyPr/>
          <a:lstStyle>
            <a:lvl1pPr marL="0" indent="0" algn="ctr">
              <a:buNone/>
              <a:defRPr sz="5401"/>
            </a:lvl1pPr>
            <a:lvl2pPr marL="1028837" indent="0" algn="ctr">
              <a:buNone/>
              <a:defRPr sz="4501"/>
            </a:lvl2pPr>
            <a:lvl3pPr marL="2057674" indent="0" algn="ctr">
              <a:buNone/>
              <a:defRPr sz="4051"/>
            </a:lvl3pPr>
            <a:lvl4pPr marL="3086511" indent="0" algn="ctr">
              <a:buNone/>
              <a:defRPr sz="3600"/>
            </a:lvl4pPr>
            <a:lvl5pPr marL="4115349" indent="0" algn="ctr">
              <a:buNone/>
              <a:defRPr sz="3600"/>
            </a:lvl5pPr>
            <a:lvl6pPr marL="5144186" indent="0" algn="ctr">
              <a:buNone/>
              <a:defRPr sz="3600"/>
            </a:lvl6pPr>
            <a:lvl7pPr marL="6173023" indent="0" algn="ctr">
              <a:buNone/>
              <a:defRPr sz="3600"/>
            </a:lvl7pPr>
            <a:lvl8pPr marL="7201860" indent="0" algn="ctr">
              <a:buNone/>
              <a:defRPr sz="3600"/>
            </a:lvl8pPr>
            <a:lvl9pPr marL="8230697" indent="0" algn="ctr">
              <a:buNone/>
              <a:defRPr sz="3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16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5157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725542" y="1623031"/>
            <a:ext cx="4436953" cy="258344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14682" y="1623031"/>
            <a:ext cx="13053645" cy="2583442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89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298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965" y="7600030"/>
            <a:ext cx="17747813" cy="12680812"/>
          </a:xfrm>
        </p:spPr>
        <p:txBody>
          <a:bodyPr anchor="b"/>
          <a:lstStyle>
            <a:lvl1pPr>
              <a:defRPr sz="1350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965" y="20400807"/>
            <a:ext cx="17747813" cy="6668540"/>
          </a:xfrm>
        </p:spPr>
        <p:txBody>
          <a:bodyPr/>
          <a:lstStyle>
            <a:lvl1pPr marL="0" indent="0">
              <a:buNone/>
              <a:defRPr sz="5401">
                <a:solidFill>
                  <a:schemeClr val="tx1"/>
                </a:solidFill>
              </a:defRPr>
            </a:lvl1pPr>
            <a:lvl2pPr marL="1028837" indent="0">
              <a:buNone/>
              <a:defRPr sz="4501">
                <a:solidFill>
                  <a:schemeClr val="tx1">
                    <a:tint val="75000"/>
                  </a:schemeClr>
                </a:solidFill>
              </a:defRPr>
            </a:lvl2pPr>
            <a:lvl3pPr marL="2057674" indent="0">
              <a:buNone/>
              <a:defRPr sz="4051">
                <a:solidFill>
                  <a:schemeClr val="tx1">
                    <a:tint val="75000"/>
                  </a:schemeClr>
                </a:solidFill>
              </a:defRPr>
            </a:lvl3pPr>
            <a:lvl4pPr marL="3086511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4pPr>
            <a:lvl5pPr marL="411534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5pPr>
            <a:lvl6pPr marL="5144186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6pPr>
            <a:lvl7pPr marL="6173023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7pPr>
            <a:lvl8pPr marL="720186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8pPr>
            <a:lvl9pPr marL="8230697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81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14681" y="8115157"/>
            <a:ext cx="8745299" cy="1934230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195" y="8115157"/>
            <a:ext cx="8745299" cy="1934230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89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61" y="1623038"/>
            <a:ext cx="17747813" cy="58923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7363" y="7473003"/>
            <a:ext cx="8705108" cy="3662403"/>
          </a:xfrm>
        </p:spPr>
        <p:txBody>
          <a:bodyPr anchor="b"/>
          <a:lstStyle>
            <a:lvl1pPr marL="0" indent="0">
              <a:buNone/>
              <a:defRPr sz="5401" b="1"/>
            </a:lvl1pPr>
            <a:lvl2pPr marL="1028837" indent="0">
              <a:buNone/>
              <a:defRPr sz="4501" b="1"/>
            </a:lvl2pPr>
            <a:lvl3pPr marL="2057674" indent="0">
              <a:buNone/>
              <a:defRPr sz="4051" b="1"/>
            </a:lvl3pPr>
            <a:lvl4pPr marL="3086511" indent="0">
              <a:buNone/>
              <a:defRPr sz="3600" b="1"/>
            </a:lvl4pPr>
            <a:lvl5pPr marL="4115349" indent="0">
              <a:buNone/>
              <a:defRPr sz="3600" b="1"/>
            </a:lvl5pPr>
            <a:lvl6pPr marL="5144186" indent="0">
              <a:buNone/>
              <a:defRPr sz="3600" b="1"/>
            </a:lvl6pPr>
            <a:lvl7pPr marL="6173023" indent="0">
              <a:buNone/>
              <a:defRPr sz="3600" b="1"/>
            </a:lvl7pPr>
            <a:lvl8pPr marL="7201860" indent="0">
              <a:buNone/>
              <a:defRPr sz="3600" b="1"/>
            </a:lvl8pPr>
            <a:lvl9pPr marL="8230697" indent="0">
              <a:buNone/>
              <a:defRPr sz="3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17363" y="11135406"/>
            <a:ext cx="8705108" cy="1637850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417196" y="7473003"/>
            <a:ext cx="8747980" cy="3662403"/>
          </a:xfrm>
        </p:spPr>
        <p:txBody>
          <a:bodyPr anchor="b"/>
          <a:lstStyle>
            <a:lvl1pPr marL="0" indent="0">
              <a:buNone/>
              <a:defRPr sz="5401" b="1"/>
            </a:lvl1pPr>
            <a:lvl2pPr marL="1028837" indent="0">
              <a:buNone/>
              <a:defRPr sz="4501" b="1"/>
            </a:lvl2pPr>
            <a:lvl3pPr marL="2057674" indent="0">
              <a:buNone/>
              <a:defRPr sz="4051" b="1"/>
            </a:lvl3pPr>
            <a:lvl4pPr marL="3086511" indent="0">
              <a:buNone/>
              <a:defRPr sz="3600" b="1"/>
            </a:lvl4pPr>
            <a:lvl5pPr marL="4115349" indent="0">
              <a:buNone/>
              <a:defRPr sz="3600" b="1"/>
            </a:lvl5pPr>
            <a:lvl6pPr marL="5144186" indent="0">
              <a:buNone/>
              <a:defRPr sz="3600" b="1"/>
            </a:lvl6pPr>
            <a:lvl7pPr marL="6173023" indent="0">
              <a:buNone/>
              <a:defRPr sz="3600" b="1"/>
            </a:lvl7pPr>
            <a:lvl8pPr marL="7201860" indent="0">
              <a:buNone/>
              <a:defRPr sz="3600" b="1"/>
            </a:lvl8pPr>
            <a:lvl9pPr marL="8230697" indent="0">
              <a:buNone/>
              <a:defRPr sz="3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417196" y="11135406"/>
            <a:ext cx="8747980" cy="1637850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8536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701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37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61" y="2032318"/>
            <a:ext cx="6636675" cy="7113111"/>
          </a:xfrm>
        </p:spPr>
        <p:txBody>
          <a:bodyPr anchor="b"/>
          <a:lstStyle>
            <a:lvl1pPr>
              <a:defRPr sz="720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979" y="4389248"/>
            <a:ext cx="10417195" cy="21663940"/>
          </a:xfrm>
        </p:spPr>
        <p:txBody>
          <a:bodyPr/>
          <a:lstStyle>
            <a:lvl1pPr>
              <a:defRPr sz="7201"/>
            </a:lvl1pPr>
            <a:lvl2pPr>
              <a:defRPr sz="6301"/>
            </a:lvl2pPr>
            <a:lvl3pPr>
              <a:defRPr sz="5401"/>
            </a:lvl3pPr>
            <a:lvl4pPr>
              <a:defRPr sz="4501"/>
            </a:lvl4pPr>
            <a:lvl5pPr>
              <a:defRPr sz="4501"/>
            </a:lvl5pPr>
            <a:lvl6pPr>
              <a:defRPr sz="4501"/>
            </a:lvl6pPr>
            <a:lvl7pPr>
              <a:defRPr sz="4501"/>
            </a:lvl7pPr>
            <a:lvl8pPr>
              <a:defRPr sz="4501"/>
            </a:lvl8pPr>
            <a:lvl9pPr>
              <a:defRPr sz="4501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7361" y="9145429"/>
            <a:ext cx="6636675" cy="16943038"/>
          </a:xfrm>
        </p:spPr>
        <p:txBody>
          <a:bodyPr/>
          <a:lstStyle>
            <a:lvl1pPr marL="0" indent="0">
              <a:buNone/>
              <a:defRPr sz="3600"/>
            </a:lvl1pPr>
            <a:lvl2pPr marL="1028837" indent="0">
              <a:buNone/>
              <a:defRPr sz="3150"/>
            </a:lvl2pPr>
            <a:lvl3pPr marL="2057674" indent="0">
              <a:buNone/>
              <a:defRPr sz="2700"/>
            </a:lvl3pPr>
            <a:lvl4pPr marL="3086511" indent="0">
              <a:buNone/>
              <a:defRPr sz="2250"/>
            </a:lvl4pPr>
            <a:lvl5pPr marL="4115349" indent="0">
              <a:buNone/>
              <a:defRPr sz="2250"/>
            </a:lvl5pPr>
            <a:lvl6pPr marL="5144186" indent="0">
              <a:buNone/>
              <a:defRPr sz="2250"/>
            </a:lvl6pPr>
            <a:lvl7pPr marL="6173023" indent="0">
              <a:buNone/>
              <a:defRPr sz="2250"/>
            </a:lvl7pPr>
            <a:lvl8pPr marL="7201860" indent="0">
              <a:buNone/>
              <a:defRPr sz="2250"/>
            </a:lvl8pPr>
            <a:lvl9pPr marL="8230697" indent="0">
              <a:buNone/>
              <a:defRPr sz="22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564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61" y="2032318"/>
            <a:ext cx="6636675" cy="7113111"/>
          </a:xfrm>
        </p:spPr>
        <p:txBody>
          <a:bodyPr anchor="b"/>
          <a:lstStyle>
            <a:lvl1pPr>
              <a:defRPr sz="720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747979" y="4389248"/>
            <a:ext cx="10417195" cy="21663940"/>
          </a:xfrm>
        </p:spPr>
        <p:txBody>
          <a:bodyPr anchor="t"/>
          <a:lstStyle>
            <a:lvl1pPr marL="0" indent="0">
              <a:buNone/>
              <a:defRPr sz="7201"/>
            </a:lvl1pPr>
            <a:lvl2pPr marL="1028837" indent="0">
              <a:buNone/>
              <a:defRPr sz="6301"/>
            </a:lvl2pPr>
            <a:lvl3pPr marL="2057674" indent="0">
              <a:buNone/>
              <a:defRPr sz="5401"/>
            </a:lvl3pPr>
            <a:lvl4pPr marL="3086511" indent="0">
              <a:buNone/>
              <a:defRPr sz="4501"/>
            </a:lvl4pPr>
            <a:lvl5pPr marL="4115349" indent="0">
              <a:buNone/>
              <a:defRPr sz="4501"/>
            </a:lvl5pPr>
            <a:lvl6pPr marL="5144186" indent="0">
              <a:buNone/>
              <a:defRPr sz="4501"/>
            </a:lvl6pPr>
            <a:lvl7pPr marL="6173023" indent="0">
              <a:buNone/>
              <a:defRPr sz="4501"/>
            </a:lvl7pPr>
            <a:lvl8pPr marL="7201860" indent="0">
              <a:buNone/>
              <a:defRPr sz="4501"/>
            </a:lvl8pPr>
            <a:lvl9pPr marL="8230697" indent="0">
              <a:buNone/>
              <a:defRPr sz="4501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7361" y="9145429"/>
            <a:ext cx="6636675" cy="16943038"/>
          </a:xfrm>
        </p:spPr>
        <p:txBody>
          <a:bodyPr/>
          <a:lstStyle>
            <a:lvl1pPr marL="0" indent="0">
              <a:buNone/>
              <a:defRPr sz="3600"/>
            </a:lvl1pPr>
            <a:lvl2pPr marL="1028837" indent="0">
              <a:buNone/>
              <a:defRPr sz="3150"/>
            </a:lvl2pPr>
            <a:lvl3pPr marL="2057674" indent="0">
              <a:buNone/>
              <a:defRPr sz="2700"/>
            </a:lvl3pPr>
            <a:lvl4pPr marL="3086511" indent="0">
              <a:buNone/>
              <a:defRPr sz="2250"/>
            </a:lvl4pPr>
            <a:lvl5pPr marL="4115349" indent="0">
              <a:buNone/>
              <a:defRPr sz="2250"/>
            </a:lvl5pPr>
            <a:lvl6pPr marL="5144186" indent="0">
              <a:buNone/>
              <a:defRPr sz="2250"/>
            </a:lvl6pPr>
            <a:lvl7pPr marL="6173023" indent="0">
              <a:buNone/>
              <a:defRPr sz="2250"/>
            </a:lvl7pPr>
            <a:lvl8pPr marL="7201860" indent="0">
              <a:buNone/>
              <a:defRPr sz="2250"/>
            </a:lvl8pPr>
            <a:lvl9pPr marL="8230697" indent="0">
              <a:buNone/>
              <a:defRPr sz="22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662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4681" y="1623038"/>
            <a:ext cx="17747813" cy="5892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4681" y="8115157"/>
            <a:ext cx="17747813" cy="19342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14681" y="28254866"/>
            <a:ext cx="4629864" cy="1623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89725-9023-458B-AB9F-DB3D84FB6658}" type="datetimeFigureOut">
              <a:rPr lang="fr-FR" smtClean="0"/>
              <a:t>13/04/2024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6189" y="28254866"/>
            <a:ext cx="6944797" cy="1623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532630" y="28254866"/>
            <a:ext cx="4629864" cy="1623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8FBF5-38DA-41C1-A17D-5CE1FA294A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3157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057674" rtl="0" eaLnBrk="1" latinLnBrk="0" hangingPunct="1">
        <a:lnSpc>
          <a:spcPct val="90000"/>
        </a:lnSpc>
        <a:spcBef>
          <a:spcPct val="0"/>
        </a:spcBef>
        <a:buNone/>
        <a:defRPr sz="99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419" indent="-514419" algn="l" defTabSz="2057674" rtl="0" eaLnBrk="1" latinLnBrk="0" hangingPunct="1">
        <a:lnSpc>
          <a:spcPct val="90000"/>
        </a:lnSpc>
        <a:spcBef>
          <a:spcPts val="2250"/>
        </a:spcBef>
        <a:buFont typeface="Arial" panose="020B0604020202020204" pitchFamily="34" charset="0"/>
        <a:buChar char="•"/>
        <a:defRPr sz="6301" kern="1200">
          <a:solidFill>
            <a:schemeClr val="tx1"/>
          </a:solidFill>
          <a:latin typeface="+mn-lt"/>
          <a:ea typeface="+mn-ea"/>
          <a:cs typeface="+mn-cs"/>
        </a:defRPr>
      </a:lvl1pPr>
      <a:lvl2pPr marL="1543256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5401" kern="1200">
          <a:solidFill>
            <a:schemeClr val="tx1"/>
          </a:solidFill>
          <a:latin typeface="+mn-lt"/>
          <a:ea typeface="+mn-ea"/>
          <a:cs typeface="+mn-cs"/>
        </a:defRPr>
      </a:lvl2pPr>
      <a:lvl3pPr marL="2572093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501" kern="1200">
          <a:solidFill>
            <a:schemeClr val="tx1"/>
          </a:solidFill>
          <a:latin typeface="+mn-lt"/>
          <a:ea typeface="+mn-ea"/>
          <a:cs typeface="+mn-cs"/>
        </a:defRPr>
      </a:lvl3pPr>
      <a:lvl4pPr marL="3600930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4pPr>
      <a:lvl5pPr marL="4629767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5pPr>
      <a:lvl6pPr marL="5658604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6pPr>
      <a:lvl7pPr marL="6687442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7pPr>
      <a:lvl8pPr marL="7716279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8pPr>
      <a:lvl9pPr marL="8745116" indent="-514419" algn="l" defTabSz="2057674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40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1pPr>
      <a:lvl2pPr marL="1028837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2pPr>
      <a:lvl3pPr marL="2057674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3pPr>
      <a:lvl4pPr marL="3086511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4pPr>
      <a:lvl5pPr marL="4115349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5pPr>
      <a:lvl6pPr marL="5144186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6pPr>
      <a:lvl7pPr marL="6173023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7pPr>
      <a:lvl8pPr marL="7201860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8pPr>
      <a:lvl9pPr marL="8230697" algn="l" defTabSz="2057674" rtl="0" eaLnBrk="1" latinLnBrk="0" hangingPunct="1">
        <a:defRPr sz="40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D0E7D13-391F-8F77-B35C-6B9DDF06AA47}"/>
              </a:ext>
            </a:extLst>
          </p:cNvPr>
          <p:cNvGrpSpPr/>
          <p:nvPr/>
        </p:nvGrpSpPr>
        <p:grpSpPr>
          <a:xfrm>
            <a:off x="915987" y="1602581"/>
            <a:ext cx="18698513" cy="26312298"/>
            <a:chOff x="1335046" y="1853565"/>
            <a:chExt cx="30042620" cy="4196672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62DF15A-F14F-E705-0366-0513EBFCC0DA}"/>
                </a:ext>
              </a:extLst>
            </p:cNvPr>
            <p:cNvGrpSpPr/>
            <p:nvPr/>
          </p:nvGrpSpPr>
          <p:grpSpPr>
            <a:xfrm>
              <a:off x="1335046" y="1853565"/>
              <a:ext cx="30042620" cy="41966724"/>
              <a:chOff x="1335046" y="1853565"/>
              <a:chExt cx="30042620" cy="41966724"/>
            </a:xfrm>
          </p:grpSpPr>
          <p:sp>
            <p:nvSpPr>
              <p:cNvPr id="7" name="AutoShape 2"/>
              <p:cNvSpPr/>
              <p:nvPr/>
            </p:nvSpPr>
            <p:spPr>
              <a:xfrm>
                <a:off x="1551452" y="10916594"/>
                <a:ext cx="29815496" cy="0"/>
              </a:xfrm>
              <a:prstGeom prst="line">
                <a:avLst/>
              </a:prstGeom>
              <a:ln w="12700" cap="rnd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</p:sp>
          <p:sp>
            <p:nvSpPr>
              <p:cNvPr id="8" name="AutoShape 5"/>
              <p:cNvSpPr/>
              <p:nvPr/>
            </p:nvSpPr>
            <p:spPr>
              <a:xfrm>
                <a:off x="1556810" y="18382321"/>
                <a:ext cx="29815497" cy="0"/>
              </a:xfrm>
              <a:prstGeom prst="line">
                <a:avLst/>
              </a:prstGeom>
              <a:ln w="12700" cap="rnd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</p:sp>
          <p:sp>
            <p:nvSpPr>
              <p:cNvPr id="9" name="AutoShape 6"/>
              <p:cNvSpPr/>
              <p:nvPr/>
            </p:nvSpPr>
            <p:spPr>
              <a:xfrm>
                <a:off x="1562169" y="26282094"/>
                <a:ext cx="29815497" cy="0"/>
              </a:xfrm>
              <a:prstGeom prst="line">
                <a:avLst/>
              </a:prstGeom>
              <a:ln w="12700" cap="rnd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</p:sp>
          <p:sp>
            <p:nvSpPr>
              <p:cNvPr id="10" name="TextBox 7"/>
              <p:cNvSpPr txBox="1"/>
              <p:nvPr/>
            </p:nvSpPr>
            <p:spPr>
              <a:xfrm>
                <a:off x="1556810" y="1853565"/>
                <a:ext cx="15706923" cy="613609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9977"/>
                  </a:lnSpc>
                </a:pPr>
                <a:r>
                  <a:rPr lang="en-US" sz="8751" dirty="0">
                    <a:solidFill>
                      <a:schemeClr val="accent5">
                        <a:lumMod val="75000"/>
                      </a:schemeClr>
                    </a:solidFill>
                    <a:ea typeface="Anonymous Pro" panose="02060609030202000504" pitchFamily="49" charset="0"/>
                  </a:rPr>
                  <a:t>The Title of your presentation need to be short and clear</a:t>
                </a:r>
              </a:p>
            </p:txBody>
          </p:sp>
          <p:sp>
            <p:nvSpPr>
              <p:cNvPr id="11" name="TextBox 9"/>
              <p:cNvSpPr txBox="1"/>
              <p:nvPr/>
            </p:nvSpPr>
            <p:spPr>
              <a:xfrm>
                <a:off x="17959058" y="5133440"/>
                <a:ext cx="6467471" cy="48066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2472"/>
                  </a:lnSpc>
                  <a:spcBef>
                    <a:spcPct val="0"/>
                  </a:spcBef>
                </a:pPr>
                <a:r>
                  <a:rPr lang="en-US" sz="1800" b="1" dirty="0">
                    <a:solidFill>
                      <a:schemeClr val="accent5">
                        <a:lumMod val="75000"/>
                      </a:schemeClr>
                    </a:solidFill>
                    <a:latin typeface="+mj-lt"/>
                    <a:ea typeface="Roboto" panose="02000000000000000000" pitchFamily="2" charset="0"/>
                  </a:rPr>
                  <a:t>Affiliated institutions</a:t>
                </a:r>
              </a:p>
            </p:txBody>
          </p:sp>
          <p:sp>
            <p:nvSpPr>
              <p:cNvPr id="12" name="TextBox 10"/>
              <p:cNvSpPr txBox="1"/>
              <p:nvPr/>
            </p:nvSpPr>
            <p:spPr>
              <a:xfrm>
                <a:off x="17959057" y="2605879"/>
                <a:ext cx="13407890" cy="179992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197"/>
                  </a:lnSpc>
                  <a:spcBef>
                    <a:spcPct val="0"/>
                  </a:spcBef>
                </a:pPr>
                <a:r>
                  <a:rPr lang="en-US" sz="1800" dirty="0">
                    <a:solidFill>
                      <a:srgbClr val="000000"/>
                    </a:solidFill>
                  </a:rPr>
                  <a:t>Name and affiliation of all the authors</a:t>
                </a:r>
              </a:p>
              <a:p>
                <a:pPr>
                  <a:lnSpc>
                    <a:spcPts val="2197"/>
                  </a:lnSpc>
                  <a:spcBef>
                    <a:spcPct val="0"/>
                  </a:spcBef>
                </a:pPr>
                <a:r>
                  <a:rPr lang="en-US" sz="1800" dirty="0">
                    <a:solidFill>
                      <a:srgbClr val="000000"/>
                    </a:solidFill>
                  </a:rPr>
                  <a:t>Name and affiliation of all the authors</a:t>
                </a:r>
              </a:p>
              <a:p>
                <a:pPr>
                  <a:lnSpc>
                    <a:spcPts val="2197"/>
                  </a:lnSpc>
                  <a:spcBef>
                    <a:spcPct val="0"/>
                  </a:spcBef>
                </a:pPr>
                <a:r>
                  <a:rPr lang="en-US" sz="1800" dirty="0">
                    <a:solidFill>
                      <a:srgbClr val="000000"/>
                    </a:solidFill>
                  </a:rPr>
                  <a:t>Name and affiliation of all the authors</a:t>
                </a:r>
              </a:p>
              <a:p>
                <a:pPr>
                  <a:lnSpc>
                    <a:spcPts val="2197"/>
                  </a:lnSpc>
                  <a:spcBef>
                    <a:spcPct val="0"/>
                  </a:spcBef>
                </a:pPr>
                <a:r>
                  <a:rPr lang="en-US" sz="1800" dirty="0">
                    <a:solidFill>
                      <a:srgbClr val="000000"/>
                    </a:solidFill>
                  </a:rPr>
                  <a:t>Name and affiliation of all the authors</a:t>
                </a:r>
              </a:p>
            </p:txBody>
          </p:sp>
          <p:sp>
            <p:nvSpPr>
              <p:cNvPr id="13" name="TextBox 11"/>
              <p:cNvSpPr txBox="1"/>
              <p:nvPr/>
            </p:nvSpPr>
            <p:spPr>
              <a:xfrm>
                <a:off x="17959058" y="1963631"/>
                <a:ext cx="6246144" cy="48066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2472"/>
                  </a:lnSpc>
                  <a:spcBef>
                    <a:spcPct val="0"/>
                  </a:spcBef>
                </a:pPr>
                <a:r>
                  <a:rPr lang="en-US" sz="1800" b="1" dirty="0">
                    <a:solidFill>
                      <a:schemeClr val="accent5">
                        <a:lumMod val="75000"/>
                      </a:schemeClr>
                    </a:solidFill>
                    <a:latin typeface="+mj-lt"/>
                    <a:ea typeface="Roboto" panose="02000000000000000000" pitchFamily="2" charset="0"/>
                  </a:rPr>
                  <a:t>Authors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551454" y="13967468"/>
                <a:ext cx="15439902" cy="368564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828"/>
                  </a:lnSpc>
                </a:pPr>
                <a:r>
                  <a:rPr lang="fr-FR" sz="1800" i="1" dirty="0"/>
                  <a:t>Lorem ipsum </a:t>
                </a:r>
                <a:r>
                  <a:rPr lang="fr-FR" sz="1800" i="1" dirty="0" err="1"/>
                  <a:t>dolor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commodo</a:t>
                </a:r>
                <a:r>
                  <a:rPr lang="fr-FR" sz="1800" i="1" dirty="0"/>
                  <a:t>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 Nunc </a:t>
                </a:r>
                <a:r>
                  <a:rPr lang="fr-FR" sz="1800" i="1" dirty="0" err="1"/>
                  <a:t>viverra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imperdiet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enim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est. </a:t>
                </a:r>
                <a:r>
                  <a:rPr lang="fr-FR" sz="1800" i="1" dirty="0" err="1"/>
                  <a:t>Vivamus</a:t>
                </a:r>
                <a:r>
                  <a:rPr lang="fr-FR" sz="1800" i="1" dirty="0"/>
                  <a:t> a </a:t>
                </a:r>
                <a:r>
                  <a:rPr lang="fr-FR" sz="1800" i="1" dirty="0" err="1"/>
                  <a:t>tellus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Pellentesque</a:t>
                </a:r>
                <a:r>
                  <a:rPr lang="fr-FR" sz="1800" i="1" dirty="0"/>
                  <a:t> habitant </a:t>
                </a:r>
                <a:r>
                  <a:rPr lang="fr-FR" sz="1800" i="1" dirty="0" err="1"/>
                  <a:t>morbi</a:t>
                </a:r>
                <a:r>
                  <a:rPr lang="fr-FR" sz="1800" i="1" dirty="0"/>
                  <a:t> tristique </a:t>
                </a:r>
                <a:r>
                  <a:rPr lang="fr-FR" sz="1800" i="1" dirty="0" err="1"/>
                  <a:t>senectus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netus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fames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turpis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egestas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Proin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pharetra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pede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orci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Aenean</a:t>
                </a:r>
                <a:r>
                  <a:rPr lang="fr-FR" sz="1800" i="1" dirty="0"/>
                  <a:t> nec </a:t>
                </a:r>
                <a:r>
                  <a:rPr lang="fr-FR" sz="1800" i="1" dirty="0" err="1"/>
                  <a:t>lorem</a:t>
                </a:r>
                <a:r>
                  <a:rPr lang="fr-FR" sz="1800" i="1" dirty="0"/>
                  <a:t>. In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Donec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laoreet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augue</a:t>
                </a:r>
                <a:r>
                  <a:rPr lang="fr-FR" sz="1800" i="1" dirty="0"/>
                  <a:t>. Suspendisse </a:t>
                </a:r>
                <a:r>
                  <a:rPr lang="fr-FR" sz="1800" i="1" dirty="0" err="1"/>
                  <a:t>dui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scelerisque</a:t>
                </a:r>
                <a:r>
                  <a:rPr lang="fr-FR" sz="1800" i="1" dirty="0"/>
                  <a:t> at, </a:t>
                </a:r>
                <a:r>
                  <a:rPr lang="fr-FR" sz="1800" i="1" dirty="0" err="1"/>
                  <a:t>vulputate</a:t>
                </a:r>
                <a:r>
                  <a:rPr lang="fr-FR" sz="1800" i="1" dirty="0"/>
                  <a:t> vitae, pretium </a:t>
                </a:r>
                <a:r>
                  <a:rPr lang="fr-FR" sz="1800" i="1" dirty="0" err="1"/>
                  <a:t>mattis</a:t>
                </a:r>
                <a:r>
                  <a:rPr lang="fr-FR" sz="1800" i="1" dirty="0"/>
                  <a:t>, nunc.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neque</a:t>
                </a:r>
                <a:r>
                  <a:rPr lang="fr-FR" sz="1800" i="1" dirty="0"/>
                  <a:t> at </a:t>
                </a:r>
                <a:r>
                  <a:rPr lang="fr-FR" sz="1800" i="1" dirty="0" err="1"/>
                  <a:t>sem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venenatis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eleifend</a:t>
                </a:r>
                <a:r>
                  <a:rPr lang="fr-FR" sz="1800" i="1" dirty="0"/>
                  <a:t>. Ut </a:t>
                </a:r>
                <a:r>
                  <a:rPr lang="fr-FR" sz="1800" i="1" dirty="0" err="1"/>
                  <a:t>nonummy</a:t>
                </a:r>
                <a:r>
                  <a:rPr lang="fr-FR" sz="1800" dirty="0"/>
                  <a:t>. </a:t>
                </a:r>
              </a:p>
              <a:p>
                <a:pPr>
                  <a:lnSpc>
                    <a:spcPts val="1828"/>
                  </a:lnSpc>
                </a:pPr>
                <a:endParaRPr lang="fr-FR" sz="1800" dirty="0">
                  <a:solidFill>
                    <a:srgbClr val="000000"/>
                  </a:solidFill>
                  <a:latin typeface="Roboto"/>
                </a:endParaRPr>
              </a:p>
              <a:p>
                <a:pPr>
                  <a:lnSpc>
                    <a:spcPts val="1828"/>
                  </a:lnSpc>
                </a:pPr>
                <a:r>
                  <a:rPr lang="fr-FR" sz="1800" i="1" dirty="0" err="1"/>
                  <a:t>Lorem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ipsum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dolor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libero.</a:t>
                </a:r>
                <a:r>
                  <a:rPr lang="en-US" sz="1800" dirty="0">
                    <a:solidFill>
                      <a:srgbClr val="000000"/>
                    </a:solidFill>
                    <a:latin typeface="Roboto"/>
                  </a:rPr>
                  <a:t>). 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955851" y="12184038"/>
                <a:ext cx="9989422" cy="998955"/>
              </a:xfrm>
              <a:prstGeom prst="rect">
                <a:avLst/>
              </a:prstGeom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ts val="4419"/>
                  </a:lnSpc>
                </a:pPr>
                <a:r>
                  <a:rPr lang="en-US" sz="6000" b="1" dirty="0">
                    <a:solidFill>
                      <a:schemeClr val="accent5">
                        <a:lumMod val="75000"/>
                      </a:schemeClr>
                    </a:solidFill>
                    <a:latin typeface="+mj-lt"/>
                    <a:ea typeface="Anonymous Pro" panose="02060609030202000504" pitchFamily="49" charset="0"/>
                  </a:rPr>
                  <a:t>Background</a:t>
                </a:r>
              </a:p>
            </p:txBody>
          </p:sp>
          <p:sp>
            <p:nvSpPr>
              <p:cNvPr id="16" name="TextBox 18"/>
              <p:cNvSpPr txBox="1"/>
              <p:nvPr/>
            </p:nvSpPr>
            <p:spPr>
              <a:xfrm>
                <a:off x="19867151" y="13967028"/>
                <a:ext cx="11499795" cy="331349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828"/>
                  </a:lnSpc>
                </a:pP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commodo</a:t>
                </a:r>
                <a:r>
                  <a:rPr lang="fr-FR" sz="1800" i="1" dirty="0"/>
                  <a:t>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 Nunc </a:t>
                </a:r>
                <a:r>
                  <a:rPr lang="fr-FR" sz="1800" i="1" dirty="0" err="1"/>
                  <a:t>viverra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imperdiet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enim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est. </a:t>
                </a:r>
                <a:r>
                  <a:rPr lang="fr-FR" sz="1800" i="1" dirty="0" err="1"/>
                  <a:t>Vivamus</a:t>
                </a:r>
                <a:r>
                  <a:rPr lang="fr-FR" sz="1800" i="1" dirty="0"/>
                  <a:t> a </a:t>
                </a:r>
                <a:r>
                  <a:rPr lang="fr-FR" sz="1800" i="1" dirty="0" err="1"/>
                  <a:t>tellus</a:t>
                </a:r>
                <a:r>
                  <a:rPr lang="fr-FR" sz="1800" i="1" dirty="0"/>
                  <a:t>.</a:t>
                </a:r>
              </a:p>
              <a:p>
                <a:pPr>
                  <a:lnSpc>
                    <a:spcPts val="1828"/>
                  </a:lnSpc>
                </a:pPr>
                <a:endParaRPr lang="en-US" sz="1800" i="1" dirty="0">
                  <a:solidFill>
                    <a:srgbClr val="000000"/>
                  </a:solidFill>
                  <a:latin typeface="Roboto"/>
                </a:endParaRPr>
              </a:p>
              <a:p>
                <a:pPr>
                  <a:lnSpc>
                    <a:spcPts val="1828"/>
                  </a:lnSpc>
                </a:pP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commodo</a:t>
                </a:r>
                <a:r>
                  <a:rPr lang="fr-FR" sz="1800" i="1" dirty="0"/>
                  <a:t>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 Nunc </a:t>
                </a:r>
                <a:r>
                  <a:rPr lang="fr-FR" sz="1800" i="1" dirty="0" err="1"/>
                  <a:t>viverra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imperdiet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enim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est. </a:t>
                </a:r>
                <a:r>
                  <a:rPr lang="fr-FR" sz="1800" i="1" dirty="0" err="1"/>
                  <a:t>Vivamus</a:t>
                </a:r>
                <a:r>
                  <a:rPr lang="fr-FR" sz="1800" i="1" dirty="0"/>
                  <a:t> a </a:t>
                </a:r>
                <a:r>
                  <a:rPr lang="fr-FR" sz="1800" i="1" dirty="0" err="1"/>
                  <a:t>tellus</a:t>
                </a:r>
                <a:r>
                  <a:rPr lang="fr-FR" sz="1800" i="1" dirty="0"/>
                  <a:t>. </a:t>
                </a:r>
                <a:endParaRPr lang="en-US" sz="1800" dirty="0">
                  <a:solidFill>
                    <a:srgbClr val="000000"/>
                  </a:solidFill>
                  <a:latin typeface="Roboto"/>
                </a:endParaRPr>
              </a:p>
            </p:txBody>
          </p:sp>
          <p:sp>
            <p:nvSpPr>
              <p:cNvPr id="17" name="TextBox 21"/>
              <p:cNvSpPr txBox="1"/>
              <p:nvPr/>
            </p:nvSpPr>
            <p:spPr>
              <a:xfrm>
                <a:off x="1556809" y="21499503"/>
                <a:ext cx="29810134" cy="442309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828"/>
                  </a:lnSpc>
                </a:pPr>
                <a:r>
                  <a:rPr lang="en-US" sz="1800" dirty="0">
                    <a:solidFill>
                      <a:srgbClr val="000000"/>
                    </a:solidFill>
                  </a:rPr>
                  <a:t>Cell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Lorem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ipsum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dolor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commodo</a:t>
                </a:r>
                <a:r>
                  <a:rPr lang="fr-FR" sz="1800" i="1" dirty="0"/>
                  <a:t>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 Nunc </a:t>
                </a:r>
                <a:r>
                  <a:rPr lang="fr-FR" sz="1800" i="1" dirty="0" err="1"/>
                  <a:t>viverra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imperdiet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enim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est. </a:t>
                </a:r>
                <a:r>
                  <a:rPr lang="fr-FR" sz="1800" i="1" dirty="0" err="1"/>
                  <a:t>Vivamus</a:t>
                </a:r>
                <a:r>
                  <a:rPr lang="fr-FR" sz="1800" i="1" dirty="0"/>
                  <a:t> a </a:t>
                </a:r>
                <a:r>
                  <a:rPr lang="fr-FR" sz="1800" i="1" dirty="0" err="1"/>
                  <a:t>tellus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Pellentesque</a:t>
                </a:r>
                <a:r>
                  <a:rPr lang="fr-FR" sz="1800" i="1" dirty="0"/>
                  <a:t> habitant </a:t>
                </a:r>
                <a:r>
                  <a:rPr lang="fr-FR" sz="1800" i="1" dirty="0" err="1"/>
                  <a:t>morbi</a:t>
                </a:r>
                <a:r>
                  <a:rPr lang="fr-FR" sz="1800" i="1" dirty="0"/>
                  <a:t> tristique </a:t>
                </a:r>
                <a:r>
                  <a:rPr lang="fr-FR" sz="1800" i="1" dirty="0" err="1"/>
                  <a:t>senectus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netus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fames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turpis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egestas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Proin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pharetra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pede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orci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Aenean</a:t>
                </a:r>
                <a:r>
                  <a:rPr lang="fr-FR" sz="1800" i="1" dirty="0"/>
                  <a:t> nec </a:t>
                </a:r>
                <a:r>
                  <a:rPr lang="fr-FR" sz="1800" i="1" dirty="0" err="1"/>
                  <a:t>lorem</a:t>
                </a:r>
                <a:r>
                  <a:rPr lang="fr-FR" sz="1800" i="1" dirty="0"/>
                  <a:t>. In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Donec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laoreet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augue</a:t>
                </a:r>
                <a:r>
                  <a:rPr lang="fr-FR" sz="1800" i="1" dirty="0"/>
                  <a:t>. Suspendisse </a:t>
                </a:r>
                <a:r>
                  <a:rPr lang="fr-FR" sz="1800" i="1" dirty="0" err="1"/>
                  <a:t>dui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scelerisque</a:t>
                </a:r>
                <a:r>
                  <a:rPr lang="fr-FR" sz="1800" i="1" dirty="0"/>
                  <a:t> at, </a:t>
                </a:r>
                <a:r>
                  <a:rPr lang="fr-FR" sz="1800" i="1" dirty="0" err="1"/>
                  <a:t>vulputate</a:t>
                </a:r>
                <a:r>
                  <a:rPr lang="fr-FR" sz="1800" i="1" dirty="0"/>
                  <a:t> vitae, pretium </a:t>
                </a:r>
                <a:r>
                  <a:rPr lang="fr-FR" sz="1800" i="1" dirty="0" err="1"/>
                  <a:t>mattis</a:t>
                </a:r>
                <a:r>
                  <a:rPr lang="fr-FR" sz="1800" i="1" dirty="0"/>
                  <a:t>, nunc.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neque</a:t>
                </a:r>
                <a:r>
                  <a:rPr lang="fr-FR" sz="1800" i="1" dirty="0"/>
                  <a:t> at </a:t>
                </a:r>
                <a:r>
                  <a:rPr lang="fr-FR" sz="1800" i="1" dirty="0" err="1"/>
                  <a:t>sem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venenatis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eleifend</a:t>
                </a:r>
                <a:r>
                  <a:rPr lang="fr-FR" sz="1800" i="1" dirty="0"/>
                  <a:t>. Ut </a:t>
                </a:r>
                <a:r>
                  <a:rPr lang="fr-FR" sz="1800" i="1" dirty="0" err="1"/>
                  <a:t>nonummy</a:t>
                </a:r>
                <a:r>
                  <a:rPr lang="fr-FR" sz="1800" dirty="0"/>
                  <a:t>. </a:t>
                </a:r>
              </a:p>
              <a:p>
                <a:pPr>
                  <a:lnSpc>
                    <a:spcPts val="1828"/>
                  </a:lnSpc>
                </a:pPr>
                <a:endParaRPr lang="en-US" sz="1800" dirty="0"/>
              </a:p>
              <a:p>
                <a:pPr>
                  <a:lnSpc>
                    <a:spcPts val="1828"/>
                  </a:lnSpc>
                </a:pPr>
                <a:r>
                  <a:rPr lang="en-US" sz="1800" dirty="0">
                    <a:solidFill>
                      <a:srgbClr val="000000"/>
                    </a:solidFill>
                  </a:rPr>
                  <a:t>Cell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Lorem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ipsum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dolor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commodo</a:t>
                </a:r>
                <a:r>
                  <a:rPr lang="fr-FR" sz="1800" i="1" dirty="0"/>
                  <a:t>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 Nunc </a:t>
                </a:r>
                <a:r>
                  <a:rPr lang="fr-FR" sz="1800" i="1" dirty="0" err="1"/>
                  <a:t>viverra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imperdiet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enim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est. </a:t>
                </a:r>
                <a:r>
                  <a:rPr lang="fr-FR" sz="1800" i="1" dirty="0" err="1"/>
                  <a:t>Vivamus</a:t>
                </a:r>
                <a:r>
                  <a:rPr lang="fr-FR" sz="1800" i="1" dirty="0"/>
                  <a:t> a </a:t>
                </a:r>
                <a:r>
                  <a:rPr lang="fr-FR" sz="1800" i="1" dirty="0" err="1"/>
                  <a:t>tellus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Pellentesque</a:t>
                </a:r>
                <a:r>
                  <a:rPr lang="fr-FR" sz="1800" i="1" dirty="0"/>
                  <a:t> habitant </a:t>
                </a:r>
                <a:r>
                  <a:rPr lang="fr-FR" sz="1800" i="1" dirty="0" err="1"/>
                  <a:t>morbi</a:t>
                </a:r>
                <a:r>
                  <a:rPr lang="fr-FR" sz="1800" i="1" dirty="0"/>
                  <a:t> tristique </a:t>
                </a:r>
                <a:r>
                  <a:rPr lang="fr-FR" sz="1800" i="1" dirty="0" err="1"/>
                  <a:t>senectus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netus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fames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turpis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egestas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Proin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pharetra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pede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orci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Aenean</a:t>
                </a:r>
                <a:r>
                  <a:rPr lang="fr-FR" sz="1800" i="1" dirty="0"/>
                  <a:t> nec </a:t>
                </a:r>
                <a:r>
                  <a:rPr lang="fr-FR" sz="1800" i="1" dirty="0" err="1"/>
                  <a:t>lorem</a:t>
                </a:r>
                <a:r>
                  <a:rPr lang="fr-FR" sz="1800" i="1" dirty="0"/>
                  <a:t>. In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Donec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laoreet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augue</a:t>
                </a:r>
                <a:r>
                  <a:rPr lang="fr-FR" sz="1800" i="1" dirty="0"/>
                  <a:t>. Suspendisse </a:t>
                </a:r>
                <a:r>
                  <a:rPr lang="fr-FR" sz="1800" i="1" dirty="0" err="1"/>
                  <a:t>dui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scelerisque</a:t>
                </a:r>
                <a:r>
                  <a:rPr lang="fr-FR" sz="1800" i="1" dirty="0"/>
                  <a:t> at, </a:t>
                </a:r>
                <a:r>
                  <a:rPr lang="fr-FR" sz="1800" i="1" dirty="0" err="1"/>
                  <a:t>vulputate</a:t>
                </a:r>
                <a:r>
                  <a:rPr lang="fr-FR" sz="1800" i="1" dirty="0"/>
                  <a:t> vitae, pretium </a:t>
                </a:r>
                <a:r>
                  <a:rPr lang="fr-FR" sz="1800" i="1" dirty="0" err="1"/>
                  <a:t>mattis</a:t>
                </a:r>
                <a:r>
                  <a:rPr lang="fr-FR" sz="1800" i="1" dirty="0"/>
                  <a:t>, nunc.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neque</a:t>
                </a:r>
                <a:r>
                  <a:rPr lang="fr-FR" sz="1800" i="1" dirty="0"/>
                  <a:t> at </a:t>
                </a:r>
                <a:r>
                  <a:rPr lang="fr-FR" sz="1800" i="1" dirty="0" err="1"/>
                  <a:t>sem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venenatis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eleifend</a:t>
                </a:r>
                <a:r>
                  <a:rPr lang="fr-FR" sz="1800" i="1" dirty="0"/>
                  <a:t>. Ut </a:t>
                </a:r>
                <a:r>
                  <a:rPr lang="fr-FR" sz="1800" i="1" dirty="0" err="1"/>
                  <a:t>nonummy</a:t>
                </a:r>
                <a:r>
                  <a:rPr lang="fr-FR" sz="1800" dirty="0"/>
                  <a:t>. </a:t>
                </a:r>
              </a:p>
              <a:p>
                <a:pPr>
                  <a:lnSpc>
                    <a:spcPts val="1828"/>
                  </a:lnSpc>
                </a:pPr>
                <a:endParaRPr lang="en-US" sz="1800" dirty="0"/>
              </a:p>
              <a:p>
                <a:pPr>
                  <a:lnSpc>
                    <a:spcPts val="1828"/>
                  </a:lnSpc>
                </a:pPr>
                <a:r>
                  <a:rPr lang="en-US" sz="1800" dirty="0">
                    <a:solidFill>
                      <a:srgbClr val="000000"/>
                    </a:solidFill>
                  </a:rPr>
                  <a:t>Cell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Lorem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ipsum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dolor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pulvinar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commodo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</a:t>
                </a:r>
                <a:endParaRPr lang="fr-FR" sz="1800" dirty="0"/>
              </a:p>
            </p:txBody>
          </p:sp>
          <p:sp>
            <p:nvSpPr>
              <p:cNvPr id="18" name="TextBox 27"/>
              <p:cNvSpPr txBox="1"/>
              <p:nvPr/>
            </p:nvSpPr>
            <p:spPr>
              <a:xfrm>
                <a:off x="1551452" y="29219267"/>
                <a:ext cx="29826214" cy="40549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828"/>
                  </a:lnSpc>
                </a:pPr>
                <a:r>
                  <a:rPr lang="fr-FR" sz="1800" i="1" dirty="0" err="1"/>
                  <a:t>Lorem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ipsum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dolor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commodo</a:t>
                </a:r>
                <a:r>
                  <a:rPr lang="fr-FR" sz="1800" i="1" dirty="0"/>
                  <a:t>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 Nunc </a:t>
                </a:r>
                <a:r>
                  <a:rPr lang="fr-FR" sz="1800" i="1" dirty="0" err="1"/>
                  <a:t>viverra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imperdiet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enim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est. </a:t>
                </a:r>
                <a:r>
                  <a:rPr lang="fr-FR" sz="1800" i="1" dirty="0" err="1"/>
                  <a:t>Vivamus</a:t>
                </a:r>
                <a:r>
                  <a:rPr lang="fr-FR" sz="1800" i="1" dirty="0"/>
                  <a:t> a </a:t>
                </a:r>
                <a:r>
                  <a:rPr lang="fr-FR" sz="1800" i="1" dirty="0" err="1"/>
                  <a:t>tellus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Pellentesque</a:t>
                </a:r>
                <a:r>
                  <a:rPr lang="fr-FR" sz="1800" i="1" dirty="0"/>
                  <a:t> habitant </a:t>
                </a:r>
                <a:r>
                  <a:rPr lang="fr-FR" sz="1800" i="1" dirty="0" err="1"/>
                  <a:t>morbi</a:t>
                </a:r>
                <a:r>
                  <a:rPr lang="fr-FR" sz="1800" i="1" dirty="0"/>
                  <a:t> tristique </a:t>
                </a:r>
                <a:r>
                  <a:rPr lang="fr-FR" sz="1800" i="1" dirty="0" err="1"/>
                  <a:t>senectus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netus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fames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turpis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egestas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Proin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pharetra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pede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orci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Aenean</a:t>
                </a:r>
                <a:r>
                  <a:rPr lang="fr-FR" sz="1800" i="1" dirty="0"/>
                  <a:t> nec </a:t>
                </a:r>
                <a:r>
                  <a:rPr lang="fr-FR" sz="1800" i="1" dirty="0" err="1"/>
                  <a:t>lorem</a:t>
                </a:r>
                <a:r>
                  <a:rPr lang="fr-FR" sz="1800" i="1" dirty="0"/>
                  <a:t>. In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Donec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laoreet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augue</a:t>
                </a:r>
                <a:r>
                  <a:rPr lang="fr-FR" sz="1800" i="1" dirty="0"/>
                  <a:t>. Suspendisse </a:t>
                </a:r>
                <a:r>
                  <a:rPr lang="fr-FR" sz="1800" i="1" dirty="0" err="1"/>
                  <a:t>dui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scelerisque</a:t>
                </a:r>
                <a:r>
                  <a:rPr lang="fr-FR" sz="1800" i="1" dirty="0"/>
                  <a:t> at, </a:t>
                </a:r>
                <a:r>
                  <a:rPr lang="fr-FR" sz="1800" i="1" dirty="0" err="1"/>
                  <a:t>vulputate</a:t>
                </a:r>
                <a:r>
                  <a:rPr lang="fr-FR" sz="1800" i="1" dirty="0"/>
                  <a:t> vitae, pretium </a:t>
                </a:r>
                <a:r>
                  <a:rPr lang="fr-FR" sz="1800" i="1" dirty="0" err="1"/>
                  <a:t>mattis</a:t>
                </a:r>
                <a:r>
                  <a:rPr lang="fr-FR" sz="1800" i="1" dirty="0"/>
                  <a:t>, nunc.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neque</a:t>
                </a:r>
                <a:r>
                  <a:rPr lang="fr-FR" sz="1800" i="1" dirty="0"/>
                  <a:t> at </a:t>
                </a:r>
                <a:r>
                  <a:rPr lang="fr-FR" sz="1800" i="1" dirty="0" err="1"/>
                  <a:t>sem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venenatis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eleifend</a:t>
                </a:r>
                <a:r>
                  <a:rPr lang="fr-FR" sz="1800" i="1" dirty="0"/>
                  <a:t>. Ut </a:t>
                </a:r>
                <a:r>
                  <a:rPr lang="fr-FR" sz="1800" i="1" dirty="0" err="1"/>
                  <a:t>nonummy</a:t>
                </a:r>
                <a:r>
                  <a:rPr lang="fr-FR" sz="1800" dirty="0"/>
                  <a:t>. </a:t>
                </a:r>
              </a:p>
              <a:p>
                <a:pPr>
                  <a:lnSpc>
                    <a:spcPts val="1828"/>
                  </a:lnSpc>
                </a:pPr>
                <a:endParaRPr lang="en-US" sz="1800" dirty="0"/>
              </a:p>
              <a:p>
                <a:pPr>
                  <a:lnSpc>
                    <a:spcPts val="1828"/>
                  </a:lnSpc>
                </a:pPr>
                <a:r>
                  <a:rPr lang="fr-FR" sz="1800" i="1" dirty="0"/>
                  <a:t>Lorem ipsum </a:t>
                </a:r>
                <a:r>
                  <a:rPr lang="fr-FR" sz="1800" i="1" dirty="0" err="1"/>
                  <a:t>dolor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commodo</a:t>
                </a:r>
                <a:r>
                  <a:rPr lang="fr-FR" sz="1800" i="1" dirty="0"/>
                  <a:t>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 Nunc </a:t>
                </a:r>
                <a:r>
                  <a:rPr lang="fr-FR" sz="1800" i="1" dirty="0" err="1"/>
                  <a:t>viverra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imperdiet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enim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est. </a:t>
                </a:r>
                <a:r>
                  <a:rPr lang="fr-FR" sz="1800" i="1" dirty="0" err="1"/>
                  <a:t>Vivamus</a:t>
                </a:r>
                <a:r>
                  <a:rPr lang="fr-FR" sz="1800" i="1" dirty="0"/>
                  <a:t> a </a:t>
                </a:r>
                <a:r>
                  <a:rPr lang="fr-FR" sz="1800" i="1" dirty="0" err="1"/>
                  <a:t>tellus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Pellentesque</a:t>
                </a:r>
                <a:r>
                  <a:rPr lang="fr-FR" sz="1800" i="1" dirty="0"/>
                  <a:t> habitant </a:t>
                </a:r>
                <a:r>
                  <a:rPr lang="fr-FR" sz="1800" i="1" dirty="0" err="1"/>
                  <a:t>morbi</a:t>
                </a:r>
                <a:r>
                  <a:rPr lang="fr-FR" sz="1800" i="1" dirty="0"/>
                  <a:t> tristique </a:t>
                </a:r>
                <a:r>
                  <a:rPr lang="fr-FR" sz="1800" i="1" dirty="0" err="1"/>
                  <a:t>senectus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netus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fames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turpis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egestas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Proin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pharetra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pede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orci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Aenean</a:t>
                </a:r>
                <a:r>
                  <a:rPr lang="fr-FR" sz="1800" i="1" dirty="0"/>
                  <a:t> nec </a:t>
                </a:r>
                <a:r>
                  <a:rPr lang="fr-FR" sz="1800" i="1" dirty="0" err="1"/>
                  <a:t>lorem</a:t>
                </a:r>
                <a:r>
                  <a:rPr lang="fr-FR" sz="1800" i="1" dirty="0"/>
                  <a:t>. In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Donec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laoreet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augue</a:t>
                </a:r>
                <a:r>
                  <a:rPr lang="fr-FR" sz="1800" i="1" dirty="0"/>
                  <a:t>. Suspendisse </a:t>
                </a:r>
                <a:r>
                  <a:rPr lang="fr-FR" sz="1800" i="1" dirty="0" err="1"/>
                  <a:t>dui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scelerisque</a:t>
                </a:r>
                <a:r>
                  <a:rPr lang="fr-FR" sz="1800" i="1" dirty="0"/>
                  <a:t> at, </a:t>
                </a:r>
                <a:r>
                  <a:rPr lang="fr-FR" sz="1800" i="1" dirty="0" err="1"/>
                  <a:t>vulputate</a:t>
                </a:r>
                <a:r>
                  <a:rPr lang="fr-FR" sz="1800" i="1" dirty="0"/>
                  <a:t> vitae, pretium </a:t>
                </a:r>
                <a:r>
                  <a:rPr lang="fr-FR" sz="1800" i="1" dirty="0" err="1"/>
                  <a:t>mattis</a:t>
                </a:r>
                <a:r>
                  <a:rPr lang="fr-FR" sz="1800" i="1" dirty="0"/>
                  <a:t>, nunc.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neque</a:t>
                </a:r>
                <a:r>
                  <a:rPr lang="fr-FR" sz="1800" i="1" dirty="0"/>
                  <a:t> at </a:t>
                </a:r>
                <a:r>
                  <a:rPr lang="fr-FR" sz="1800" i="1" dirty="0" err="1"/>
                  <a:t>sem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venenatis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eleifend</a:t>
                </a:r>
                <a:r>
                  <a:rPr lang="fr-FR" sz="1800" i="1" dirty="0"/>
                  <a:t>. Ut </a:t>
                </a:r>
                <a:r>
                  <a:rPr lang="fr-FR" sz="1800" i="1" dirty="0" err="1"/>
                  <a:t>nonummy</a:t>
                </a:r>
                <a:r>
                  <a:rPr lang="fr-FR" sz="1800" dirty="0"/>
                  <a:t>.</a:t>
                </a:r>
              </a:p>
              <a:p>
                <a:pPr>
                  <a:lnSpc>
                    <a:spcPts val="1828"/>
                  </a:lnSpc>
                </a:pPr>
                <a:endParaRPr lang="fr-FR" sz="1800" dirty="0"/>
              </a:p>
              <a:p>
                <a:pPr algn="ctr">
                  <a:lnSpc>
                    <a:spcPts val="1828"/>
                  </a:lnSpc>
                </a:pPr>
                <a:r>
                  <a:rPr lang="fr-FR" sz="1800" dirty="0"/>
                  <a:t>l</a:t>
                </a:r>
              </a:p>
            </p:txBody>
          </p:sp>
          <p:sp>
            <p:nvSpPr>
              <p:cNvPr id="19" name="TextBox 55"/>
              <p:cNvSpPr txBox="1"/>
              <p:nvPr/>
            </p:nvSpPr>
            <p:spPr>
              <a:xfrm>
                <a:off x="4618358" y="38678661"/>
                <a:ext cx="7351083" cy="34259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601"/>
                  </a:lnSpc>
                </a:pPr>
                <a:r>
                  <a:rPr lang="en-US" sz="1800" dirty="0">
                    <a:solidFill>
                      <a:srgbClr val="000000"/>
                    </a:solidFill>
                    <a:latin typeface="+mj-lt"/>
                  </a:rPr>
                  <a:t>Graph 1 : </a:t>
                </a:r>
                <a:r>
                  <a:rPr lang="en-US" sz="1800" dirty="0" err="1">
                    <a:solidFill>
                      <a:srgbClr val="000000"/>
                    </a:solidFill>
                    <a:latin typeface="+mj-lt"/>
                  </a:rPr>
                  <a:t>gfgfhfk</a:t>
                </a:r>
                <a:r>
                  <a:rPr lang="en-US" sz="1800" dirty="0">
                    <a:solidFill>
                      <a:srgbClr val="000000"/>
                    </a:solidFill>
                    <a:latin typeface="+mj-lt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latin typeface="+mj-lt"/>
                  </a:rPr>
                  <a:t>fhfhfjd</a:t>
                </a:r>
                <a:r>
                  <a:rPr lang="en-US" sz="1800" dirty="0">
                    <a:solidFill>
                      <a:srgbClr val="000000"/>
                    </a:solidFill>
                    <a:latin typeface="+mj-lt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latin typeface="+mj-lt"/>
                  </a:rPr>
                  <a:t>hhe</a:t>
                </a:r>
                <a:r>
                  <a:rPr lang="en-US" sz="1800" dirty="0">
                    <a:solidFill>
                      <a:srgbClr val="000000"/>
                    </a:solidFill>
                    <a:latin typeface="+mj-lt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latin typeface="+mj-lt"/>
                  </a:rPr>
                  <a:t>ttiig</a:t>
                </a:r>
                <a:endParaRPr lang="en-US" sz="1800" dirty="0">
                  <a:solidFill>
                    <a:srgbClr val="000000"/>
                  </a:solidFill>
                  <a:latin typeface="+mj-lt"/>
                </a:endParaRPr>
              </a:p>
            </p:txBody>
          </p:sp>
          <p:sp>
            <p:nvSpPr>
              <p:cNvPr id="20" name="AutoShape 97"/>
              <p:cNvSpPr/>
              <p:nvPr/>
            </p:nvSpPr>
            <p:spPr>
              <a:xfrm>
                <a:off x="1335046" y="39772476"/>
                <a:ext cx="29815496" cy="0"/>
              </a:xfrm>
              <a:prstGeom prst="line">
                <a:avLst/>
              </a:prstGeom>
              <a:ln w="12700" cap="rnd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</p:sp>
          <p:sp>
            <p:nvSpPr>
              <p:cNvPr id="21" name="TextBox 99"/>
              <p:cNvSpPr txBox="1"/>
              <p:nvPr/>
            </p:nvSpPr>
            <p:spPr>
              <a:xfrm>
                <a:off x="10517249" y="40501686"/>
                <a:ext cx="20633291" cy="331860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303657" lvl="1" indent="-151829">
                  <a:lnSpc>
                    <a:spcPts val="1828"/>
                  </a:lnSpc>
                  <a:buFont typeface="Arial"/>
                  <a:buChar char="•"/>
                </a:pPr>
                <a:r>
                  <a:rPr lang="fr-FR" sz="1800" i="1" dirty="0" err="1"/>
                  <a:t>Lorem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ipsum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dolor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commodo</a:t>
                </a:r>
                <a:r>
                  <a:rPr lang="fr-FR" sz="1800" i="1" dirty="0"/>
                  <a:t>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 Nunc </a:t>
                </a:r>
                <a:r>
                  <a:rPr lang="fr-FR" sz="1800" i="1" dirty="0" err="1"/>
                  <a:t>viverra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imperdiet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enim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est. </a:t>
                </a:r>
                <a:r>
                  <a:rPr lang="fr-FR" sz="1800" i="1" dirty="0" err="1"/>
                  <a:t>Vivamus</a:t>
                </a:r>
                <a:r>
                  <a:rPr lang="fr-FR" sz="1800" i="1" dirty="0"/>
                  <a:t> a </a:t>
                </a:r>
                <a:r>
                  <a:rPr lang="fr-FR" sz="1800" i="1" dirty="0" err="1"/>
                  <a:t>tellus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Pellentesque</a:t>
                </a:r>
                <a:r>
                  <a:rPr lang="fr-FR" sz="1800" i="1" dirty="0"/>
                  <a:t> habitant </a:t>
                </a:r>
                <a:r>
                  <a:rPr lang="fr-FR" sz="1800" i="1" dirty="0" err="1"/>
                  <a:t>morbi</a:t>
                </a:r>
                <a:r>
                  <a:rPr lang="fr-FR" sz="1800" i="1" dirty="0"/>
                  <a:t> tristique </a:t>
                </a:r>
                <a:r>
                  <a:rPr lang="fr-FR" sz="1800" i="1" dirty="0" err="1"/>
                  <a:t>senectus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netus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fames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turpis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egestas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Proin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pharetra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pede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et </a:t>
                </a:r>
                <a:r>
                  <a:rPr lang="fr-FR" sz="1800" i="1" dirty="0" err="1"/>
                  <a:t>orci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Aenean</a:t>
                </a:r>
                <a:r>
                  <a:rPr lang="fr-FR" sz="1800" i="1" dirty="0"/>
                  <a:t> nec </a:t>
                </a:r>
                <a:r>
                  <a:rPr lang="fr-FR" sz="1800" i="1" dirty="0" err="1"/>
                  <a:t>lorem</a:t>
                </a:r>
                <a:r>
                  <a:rPr lang="fr-FR" sz="1800" i="1" dirty="0"/>
                  <a:t>. In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Donec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laoreet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nonummy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augue</a:t>
                </a:r>
                <a:r>
                  <a:rPr lang="fr-FR" sz="1800" i="1" dirty="0"/>
                  <a:t>. Suspendisse </a:t>
                </a:r>
                <a:r>
                  <a:rPr lang="fr-FR" sz="1800" i="1" dirty="0" err="1"/>
                  <a:t>dui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scelerisque</a:t>
                </a:r>
                <a:r>
                  <a:rPr lang="fr-FR" sz="1800" i="1" dirty="0"/>
                  <a:t> at, </a:t>
                </a:r>
                <a:r>
                  <a:rPr lang="fr-FR" sz="1800" i="1" dirty="0" err="1"/>
                  <a:t>vulputate</a:t>
                </a:r>
                <a:r>
                  <a:rPr lang="fr-FR" sz="1800" i="1" dirty="0"/>
                  <a:t> vitae, pretium </a:t>
                </a:r>
                <a:r>
                  <a:rPr lang="fr-FR" sz="1800" i="1" dirty="0" err="1"/>
                  <a:t>mattis</a:t>
                </a:r>
                <a:r>
                  <a:rPr lang="fr-FR" sz="1800" i="1" dirty="0"/>
                  <a:t>, nunc. </a:t>
                </a:r>
                <a:r>
                  <a:rPr lang="fr-FR" sz="1800" i="1" dirty="0" err="1"/>
                  <a:t>Mauris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eget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neque</a:t>
                </a:r>
                <a:r>
                  <a:rPr lang="fr-FR" sz="1800" i="1" dirty="0"/>
                  <a:t> at </a:t>
                </a:r>
                <a:r>
                  <a:rPr lang="fr-FR" sz="1800" i="1" dirty="0" err="1"/>
                  <a:t>sem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venenatis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eleifend</a:t>
                </a:r>
                <a:r>
                  <a:rPr lang="fr-FR" sz="1800" i="1" dirty="0"/>
                  <a:t>. Ut </a:t>
                </a:r>
                <a:r>
                  <a:rPr lang="fr-FR" sz="1800" i="1" dirty="0" err="1"/>
                  <a:t>nonummy</a:t>
                </a:r>
                <a:r>
                  <a:rPr lang="fr-FR" sz="1800" dirty="0"/>
                  <a:t>.</a:t>
                </a:r>
              </a:p>
              <a:p>
                <a:pPr marL="303657" lvl="1" indent="-151829">
                  <a:lnSpc>
                    <a:spcPts val="1828"/>
                  </a:lnSpc>
                  <a:buFont typeface="Arial"/>
                  <a:buChar char="•"/>
                </a:pPr>
                <a:endParaRPr lang="en-US" sz="1800" dirty="0">
                  <a:solidFill>
                    <a:srgbClr val="000000"/>
                  </a:solidFill>
                </a:endParaRPr>
              </a:p>
              <a:p>
                <a:pPr marL="303657" lvl="1" indent="-151829">
                  <a:lnSpc>
                    <a:spcPts val="1828"/>
                  </a:lnSpc>
                  <a:buFont typeface="Arial"/>
                  <a:buChar char="•"/>
                </a:pPr>
                <a:r>
                  <a:rPr lang="fr-FR" sz="1800" i="1" dirty="0" err="1"/>
                  <a:t>Lorem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ipsum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dolor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consectetuer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adipiscing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elit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Maecenas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porttitor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congue</a:t>
                </a:r>
                <a:r>
                  <a:rPr lang="fr-FR" sz="1800" i="1" dirty="0"/>
                  <a:t> massa.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posuere</a:t>
                </a:r>
                <a:r>
                  <a:rPr lang="fr-FR" sz="1800" i="1" dirty="0"/>
                  <a:t>, magna </a:t>
                </a:r>
                <a:r>
                  <a:rPr lang="fr-FR" sz="1800" i="1" dirty="0" err="1"/>
                  <a:t>sed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pulvinar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ultricies</a:t>
                </a:r>
                <a:r>
                  <a:rPr lang="fr-FR" sz="1800" i="1" dirty="0"/>
                  <a:t>, </a:t>
                </a:r>
                <a:r>
                  <a:rPr lang="fr-FR" sz="1800" i="1" dirty="0" err="1"/>
                  <a:t>purus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lectus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malesuada</a:t>
                </a:r>
                <a:r>
                  <a:rPr lang="fr-FR" sz="1800" i="1" dirty="0"/>
                  <a:t> libero, </a:t>
                </a:r>
                <a:r>
                  <a:rPr lang="fr-FR" sz="1800" i="1" dirty="0" err="1"/>
                  <a:t>sit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amet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commodo</a:t>
                </a:r>
                <a:r>
                  <a:rPr lang="fr-FR" sz="1800" i="1" dirty="0"/>
                  <a:t> magna </a:t>
                </a:r>
                <a:r>
                  <a:rPr lang="fr-FR" sz="1800" i="1" dirty="0" err="1"/>
                  <a:t>eros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quis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urna</a:t>
                </a:r>
                <a:r>
                  <a:rPr lang="fr-FR" sz="1800" i="1" dirty="0"/>
                  <a:t>. Nunc </a:t>
                </a:r>
                <a:r>
                  <a:rPr lang="fr-FR" sz="1800" i="1" dirty="0" err="1"/>
                  <a:t>viverra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imperdiet</a:t>
                </a:r>
                <a:r>
                  <a:rPr lang="fr-FR" sz="1800" i="1" dirty="0"/>
                  <a:t> </a:t>
                </a:r>
                <a:r>
                  <a:rPr lang="fr-FR" sz="1800" i="1" dirty="0" err="1"/>
                  <a:t>enim</a:t>
                </a:r>
                <a:r>
                  <a:rPr lang="fr-FR" sz="1800" i="1" dirty="0"/>
                  <a:t>. </a:t>
                </a:r>
                <a:r>
                  <a:rPr lang="fr-FR" sz="1800" i="1" dirty="0" err="1"/>
                  <a:t>Fusce</a:t>
                </a:r>
                <a:r>
                  <a:rPr lang="fr-FR" sz="1800" i="1" dirty="0"/>
                  <a:t> est. </a:t>
                </a:r>
                <a:r>
                  <a:rPr lang="fr-FR" sz="1800" i="1" dirty="0" err="1"/>
                  <a:t>Vivamus</a:t>
                </a:r>
                <a:r>
                  <a:rPr lang="fr-FR" sz="1800" i="1" dirty="0"/>
                  <a:t> a </a:t>
                </a:r>
                <a:r>
                  <a:rPr lang="fr-FR" sz="1800" i="1" dirty="0" err="1"/>
                  <a:t>tellus</a:t>
                </a:r>
                <a:r>
                  <a:rPr lang="fr-FR" sz="1800" i="1" dirty="0"/>
                  <a:t>. 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D06F34C5-05A6-E563-B404-178C2BF5210B}"/>
                </a:ext>
              </a:extLst>
            </p:cNvPr>
            <p:cNvSpPr/>
            <p:nvPr/>
          </p:nvSpPr>
          <p:spPr>
            <a:xfrm rot="16200000">
              <a:off x="14865414" y="14650145"/>
              <a:ext cx="7464353" cy="0"/>
            </a:xfrm>
            <a:prstGeom prst="line">
              <a:avLst/>
            </a:prstGeom>
            <a:ln w="127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22" name="TextBox 15"/>
          <p:cNvSpPr txBox="1"/>
          <p:nvPr/>
        </p:nvSpPr>
        <p:spPr>
          <a:xfrm>
            <a:off x="13144267" y="28989436"/>
            <a:ext cx="4254146" cy="716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831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Put you contact mail</a:t>
            </a:r>
          </a:p>
          <a:p>
            <a:pPr algn="r">
              <a:lnSpc>
                <a:spcPts val="1831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algn="r">
              <a:lnSpc>
                <a:spcPts val="1831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Put the website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9152464" y="28627816"/>
            <a:ext cx="8245949" cy="254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31"/>
              </a:lnSpc>
              <a:spcBef>
                <a:spcPct val="0"/>
              </a:spcBef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Roboto" panose="02000000000000000000" pitchFamily="2" charset="0"/>
              </a:rPr>
              <a:t>Contact</a:t>
            </a:r>
          </a:p>
        </p:txBody>
      </p:sp>
      <p:pic>
        <p:nvPicPr>
          <p:cNvPr id="24" name="Picture 2" descr="https://www.unitag.io/_next/image?url=%2F_next%2Fstatic%2Fmedia%2Ftemplate_classic.746b0922.png&amp;w=3840&amp;q=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3137" y="2835658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17"/>
          <p:cNvSpPr txBox="1"/>
          <p:nvPr/>
        </p:nvSpPr>
        <p:spPr>
          <a:xfrm>
            <a:off x="1057348" y="7827401"/>
            <a:ext cx="1440000" cy="1221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7"/>
              </a:lnSpc>
            </a:pPr>
            <a:r>
              <a:rPr lang="en-US" sz="9400" b="1" dirty="0">
                <a:solidFill>
                  <a:schemeClr val="accent5">
                    <a:lumMod val="75000"/>
                    <a:alpha val="60000"/>
                  </a:schemeClr>
                </a:solidFill>
                <a:latin typeface="+mj-lt"/>
                <a:ea typeface="Anonymous Pro" panose="02060609030202000504" pitchFamily="49" charset="0"/>
              </a:rPr>
              <a:t>1</a:t>
            </a:r>
            <a:r>
              <a:rPr lang="en-US" sz="9377" b="1" dirty="0">
                <a:solidFill>
                  <a:schemeClr val="accent5">
                    <a:lumMod val="75000"/>
                    <a:alpha val="60000"/>
                  </a:schemeClr>
                </a:solidFill>
                <a:latin typeface="+mj-lt"/>
                <a:ea typeface="Anonymous Pro" panose="02060609030202000504" pitchFamily="49" charset="0"/>
              </a:rPr>
              <a:t> </a:t>
            </a:r>
          </a:p>
        </p:txBody>
      </p:sp>
      <p:sp>
        <p:nvSpPr>
          <p:cNvPr id="26" name="TextBox 17"/>
          <p:cNvSpPr txBox="1"/>
          <p:nvPr/>
        </p:nvSpPr>
        <p:spPr>
          <a:xfrm>
            <a:off x="12429987" y="7823228"/>
            <a:ext cx="1440000" cy="1221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7"/>
              </a:lnSpc>
            </a:pPr>
            <a:r>
              <a:rPr lang="en-US" sz="9400" b="1" dirty="0">
                <a:solidFill>
                  <a:schemeClr val="accent5">
                    <a:lumMod val="75000"/>
                    <a:alpha val="60000"/>
                  </a:schemeClr>
                </a:solidFill>
                <a:latin typeface="+mj-lt"/>
                <a:ea typeface="Anonymous Pro" panose="02060609030202000504" pitchFamily="49" charset="0"/>
              </a:rPr>
              <a:t>2</a:t>
            </a:r>
            <a:endParaRPr lang="en-US" sz="9377" b="1" dirty="0">
              <a:solidFill>
                <a:schemeClr val="accent5">
                  <a:lumMod val="75000"/>
                  <a:alpha val="60000"/>
                </a:schemeClr>
              </a:solidFill>
              <a:latin typeface="+mj-lt"/>
              <a:ea typeface="Anonymous Pro" panose="02060609030202000504" pitchFamily="49" charset="0"/>
            </a:endParaRPr>
          </a:p>
        </p:txBody>
      </p:sp>
      <p:sp>
        <p:nvSpPr>
          <p:cNvPr id="27" name="TextBox 14"/>
          <p:cNvSpPr txBox="1"/>
          <p:nvPr/>
        </p:nvSpPr>
        <p:spPr>
          <a:xfrm>
            <a:off x="13977175" y="8092281"/>
            <a:ext cx="4541012" cy="626325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419"/>
              </a:lnSpc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Anonymous Pro" panose="02060609030202000504" pitchFamily="49" charset="0"/>
              </a:rPr>
              <a:t>Objectives</a:t>
            </a:r>
          </a:p>
        </p:txBody>
      </p:sp>
      <p:sp>
        <p:nvSpPr>
          <p:cNvPr id="28" name="TextBox 17"/>
          <p:cNvSpPr txBox="1"/>
          <p:nvPr/>
        </p:nvSpPr>
        <p:spPr>
          <a:xfrm>
            <a:off x="915987" y="12529269"/>
            <a:ext cx="1440000" cy="1221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7"/>
              </a:lnSpc>
            </a:pPr>
            <a:r>
              <a:rPr lang="en-US" sz="9400" b="1" dirty="0">
                <a:solidFill>
                  <a:schemeClr val="accent5">
                    <a:lumMod val="75000"/>
                    <a:alpha val="60000"/>
                  </a:schemeClr>
                </a:solidFill>
                <a:latin typeface="+mj-lt"/>
                <a:ea typeface="Anonymous Pro" panose="02060609030202000504" pitchFamily="49" charset="0"/>
              </a:rPr>
              <a:t>3</a:t>
            </a:r>
            <a:r>
              <a:rPr lang="en-US" sz="9377" b="1" dirty="0">
                <a:solidFill>
                  <a:schemeClr val="accent5">
                    <a:lumMod val="75000"/>
                    <a:alpha val="60000"/>
                  </a:schemeClr>
                </a:solidFill>
                <a:latin typeface="+mj-lt"/>
                <a:ea typeface="Anonymous Pro" panose="02060609030202000504" pitchFamily="49" charset="0"/>
              </a:rPr>
              <a:t> </a:t>
            </a:r>
          </a:p>
        </p:txBody>
      </p:sp>
      <p:sp>
        <p:nvSpPr>
          <p:cNvPr id="29" name="TextBox 14"/>
          <p:cNvSpPr txBox="1"/>
          <p:nvPr/>
        </p:nvSpPr>
        <p:spPr>
          <a:xfrm>
            <a:off x="2547175" y="12852384"/>
            <a:ext cx="6217412" cy="626325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419"/>
              </a:lnSpc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Anonymous Pro" panose="02060609030202000504" pitchFamily="49" charset="0"/>
              </a:rPr>
              <a:t>Methodology</a:t>
            </a:r>
          </a:p>
        </p:txBody>
      </p:sp>
      <p:sp>
        <p:nvSpPr>
          <p:cNvPr id="30" name="TextBox 17"/>
          <p:cNvSpPr txBox="1"/>
          <p:nvPr/>
        </p:nvSpPr>
        <p:spPr>
          <a:xfrm>
            <a:off x="1057348" y="17297428"/>
            <a:ext cx="1440000" cy="1221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7"/>
              </a:lnSpc>
            </a:pPr>
            <a:r>
              <a:rPr lang="en-US" sz="9377" b="1" dirty="0">
                <a:solidFill>
                  <a:schemeClr val="accent5">
                    <a:lumMod val="75000"/>
                    <a:alpha val="60000"/>
                  </a:schemeClr>
                </a:solidFill>
                <a:latin typeface="+mj-lt"/>
                <a:ea typeface="Anonymous Pro" panose="02060609030202000504" pitchFamily="49" charset="0"/>
              </a:rPr>
              <a:t>4</a:t>
            </a:r>
          </a:p>
        </p:txBody>
      </p:sp>
      <p:sp>
        <p:nvSpPr>
          <p:cNvPr id="31" name="TextBox 14"/>
          <p:cNvSpPr txBox="1"/>
          <p:nvPr/>
        </p:nvSpPr>
        <p:spPr>
          <a:xfrm>
            <a:off x="2497348" y="17577960"/>
            <a:ext cx="6217412" cy="626325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419"/>
              </a:lnSpc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Anonymous Pro" panose="02060609030202000504" pitchFamily="49" charset="0"/>
              </a:rPr>
              <a:t>Result</a:t>
            </a:r>
          </a:p>
        </p:txBody>
      </p:sp>
      <p:sp>
        <p:nvSpPr>
          <p:cNvPr id="32" name="TextBox 17"/>
          <p:cNvSpPr txBox="1"/>
          <p:nvPr/>
        </p:nvSpPr>
        <p:spPr>
          <a:xfrm>
            <a:off x="1057348" y="25831828"/>
            <a:ext cx="1440000" cy="1221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7"/>
              </a:lnSpc>
            </a:pPr>
            <a:r>
              <a:rPr lang="en-US" sz="9400" b="1" dirty="0">
                <a:solidFill>
                  <a:schemeClr val="accent5">
                    <a:lumMod val="75000"/>
                    <a:alpha val="60000"/>
                  </a:schemeClr>
                </a:solidFill>
                <a:latin typeface="+mj-lt"/>
                <a:ea typeface="Anonymous Pro" panose="02060609030202000504" pitchFamily="49" charset="0"/>
              </a:rPr>
              <a:t>5</a:t>
            </a:r>
            <a:endParaRPr lang="en-US" sz="9377" b="1" dirty="0">
              <a:solidFill>
                <a:schemeClr val="accent5">
                  <a:lumMod val="75000"/>
                  <a:alpha val="60000"/>
                </a:schemeClr>
              </a:solidFill>
              <a:latin typeface="+mj-lt"/>
              <a:ea typeface="Anonymous Pro" panose="02060609030202000504" pitchFamily="49" charset="0"/>
            </a:endParaRPr>
          </a:p>
        </p:txBody>
      </p:sp>
      <p:sp>
        <p:nvSpPr>
          <p:cNvPr id="33" name="TextBox 14"/>
          <p:cNvSpPr txBox="1"/>
          <p:nvPr/>
        </p:nvSpPr>
        <p:spPr>
          <a:xfrm>
            <a:off x="2497348" y="26146708"/>
            <a:ext cx="6217412" cy="626325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419"/>
              </a:lnSpc>
            </a:pP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Anonymous Pro" panose="02060609030202000504" pitchFamily="49" charset="0"/>
              </a:rPr>
              <a:t>Conclusion</a:t>
            </a:r>
          </a:p>
        </p:txBody>
      </p:sp>
      <p:graphicFrame>
        <p:nvGraphicFramePr>
          <p:cNvPr id="34" name="Chart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576912"/>
              </p:ext>
            </p:extLst>
          </p:nvPr>
        </p:nvGraphicFramePr>
        <p:xfrm>
          <a:off x="2547175" y="20728781"/>
          <a:ext cx="54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Chart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3745572"/>
              </p:ext>
            </p:extLst>
          </p:nvPr>
        </p:nvGraphicFramePr>
        <p:xfrm>
          <a:off x="12450361" y="20728781"/>
          <a:ext cx="54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Box 55"/>
          <p:cNvSpPr txBox="1"/>
          <p:nvPr/>
        </p:nvSpPr>
        <p:spPr>
          <a:xfrm>
            <a:off x="13144267" y="24691181"/>
            <a:ext cx="4575311" cy="214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1"/>
              </a:lnSpc>
            </a:pPr>
            <a:r>
              <a:rPr lang="en-US" sz="1800" dirty="0">
                <a:solidFill>
                  <a:srgbClr val="000000"/>
                </a:solidFill>
                <a:latin typeface="+mj-lt"/>
              </a:rPr>
              <a:t>Graph 1 : </a:t>
            </a:r>
            <a:r>
              <a:rPr lang="en-US" sz="1800" dirty="0" err="1">
                <a:solidFill>
                  <a:srgbClr val="000000"/>
                </a:solidFill>
                <a:latin typeface="+mj-lt"/>
              </a:rPr>
              <a:t>gfgfhfk</a:t>
            </a:r>
            <a:r>
              <a:rPr lang="en-US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+mj-lt"/>
              </a:rPr>
              <a:t>fhfhfjd</a:t>
            </a:r>
            <a:r>
              <a:rPr lang="en-US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+mj-lt"/>
              </a:rPr>
              <a:t>hhe</a:t>
            </a:r>
            <a:r>
              <a:rPr lang="en-US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+mj-lt"/>
              </a:rPr>
              <a:t>ttiig</a:t>
            </a:r>
            <a:endParaRPr lang="en-US" sz="18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37" name="Image 2">
            <a:extLst>
              <a:ext uri="{FF2B5EF4-FFF2-40B4-BE49-F238E27FC236}">
                <a16:creationId xmlns:a16="http://schemas.microsoft.com/office/drawing/2014/main" id="{41966EC2-1016-431F-BF19-46D4A17600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644" y="28356581"/>
            <a:ext cx="2763062" cy="1440000"/>
          </a:xfrm>
          <a:prstGeom prst="rect">
            <a:avLst/>
          </a:prstGeom>
        </p:spPr>
      </p:pic>
      <p:sp>
        <p:nvSpPr>
          <p:cNvPr id="38" name="TextBox 15">
            <a:extLst>
              <a:ext uri="{FF2B5EF4-FFF2-40B4-BE49-F238E27FC236}">
                <a16:creationId xmlns:a16="http://schemas.microsoft.com/office/drawing/2014/main" id="{3EBA9B07-40EF-4920-AA08-CD7EB61DA698}"/>
              </a:ext>
            </a:extLst>
          </p:cNvPr>
          <p:cNvSpPr txBox="1"/>
          <p:nvPr/>
        </p:nvSpPr>
        <p:spPr>
          <a:xfrm>
            <a:off x="4268787" y="28775783"/>
            <a:ext cx="4038600" cy="716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31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This poster was presented at the conference of the Geneva Health Forum 2024</a:t>
            </a:r>
          </a:p>
        </p:txBody>
      </p:sp>
      <p:pic>
        <p:nvPicPr>
          <p:cNvPr id="39" name="Image 3">
            <a:extLst>
              <a:ext uri="{FF2B5EF4-FFF2-40B4-BE49-F238E27FC236}">
                <a16:creationId xmlns:a16="http://schemas.microsoft.com/office/drawing/2014/main" id="{52D4887B-4CF9-45D0-A070-233E5D17D4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96301" y="28413798"/>
            <a:ext cx="1440000" cy="1440000"/>
          </a:xfrm>
          <a:prstGeom prst="rect">
            <a:avLst/>
          </a:prstGeom>
        </p:spPr>
      </p:pic>
      <p:pic>
        <p:nvPicPr>
          <p:cNvPr id="40" name="Image 55">
            <a:extLst>
              <a:ext uri="{FF2B5EF4-FFF2-40B4-BE49-F238E27FC236}">
                <a16:creationId xmlns:a16="http://schemas.microsoft.com/office/drawing/2014/main" id="{031F5A19-8BFB-4111-8E87-EE45A6CB12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93169" y="4185756"/>
            <a:ext cx="2676818" cy="1333542"/>
          </a:xfrm>
          <a:prstGeom prst="rect">
            <a:avLst/>
          </a:prstGeom>
        </p:spPr>
      </p:pic>
      <p:pic>
        <p:nvPicPr>
          <p:cNvPr id="41" name="Image 55">
            <a:extLst>
              <a:ext uri="{FF2B5EF4-FFF2-40B4-BE49-F238E27FC236}">
                <a16:creationId xmlns:a16="http://schemas.microsoft.com/office/drawing/2014/main" id="{031F5A19-8BFB-4111-8E87-EE45A6CB12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93513" y="4180993"/>
            <a:ext cx="2676818" cy="1333542"/>
          </a:xfrm>
          <a:prstGeom prst="rect">
            <a:avLst/>
          </a:prstGeom>
        </p:spPr>
      </p:pic>
      <p:pic>
        <p:nvPicPr>
          <p:cNvPr id="42" name="Image 55">
            <a:extLst>
              <a:ext uri="{FF2B5EF4-FFF2-40B4-BE49-F238E27FC236}">
                <a16:creationId xmlns:a16="http://schemas.microsoft.com/office/drawing/2014/main" id="{031F5A19-8BFB-4111-8E87-EE45A6CB12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93857" y="4180993"/>
            <a:ext cx="2676818" cy="133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14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949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Anonymous Pro</vt:lpstr>
      <vt:lpstr>Arial</vt:lpstr>
      <vt:lpstr>Calibri</vt:lpstr>
      <vt:lpstr>Calibri Light</vt:lpstr>
      <vt:lpstr>Roboto</vt:lpstr>
      <vt:lpstr>Office Theme</vt:lpstr>
      <vt:lpstr>PowerPoint Presentation</vt:lpstr>
    </vt:vector>
  </TitlesOfParts>
  <Company>UniGE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Comte</dc:creator>
  <cp:lastModifiedBy>Eric Comte</cp:lastModifiedBy>
  <cp:revision>1</cp:revision>
  <dcterms:created xsi:type="dcterms:W3CDTF">2024-04-13T12:33:14Z</dcterms:created>
  <dcterms:modified xsi:type="dcterms:W3CDTF">2024-04-13T12:35:11Z</dcterms:modified>
</cp:coreProperties>
</file>